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67E2A-04AD-48CF-9493-EFFADD4658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D54AD9-970A-4D2C-9C0C-F24893345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1CBFB7-1878-4BEB-BD0E-E7E315A69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14C552-17D8-4913-B1F2-EF5742A87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1A2911-CA5C-446F-8EBA-6B381B528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9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30049-1093-4071-ABC0-8209C4649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A1D006-BF8F-4BA2-864A-2A73777FE0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DFE539-C89E-46C0-97CD-77DF072C3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7BAA1-0B43-46C4-881E-948ABB4F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89EE8-00E9-4D19-9315-B75312CC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850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C5E390-4C42-4EEC-8E53-A85846DE44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C0A42A-40B7-421C-8AFC-D298CBAC1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432C-BA58-4CA8-863A-B90542E3E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2006E-3B65-48DF-97DD-C38A06C11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BA90B-AD5D-403B-BA6E-3A72F432E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80146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DEBF5-6E1D-44D0-A2F0-D7EA637F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1C4477-27BD-467D-8EE4-EB899D4C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2684F7-7060-441F-A1BA-D33D2A08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8E07ED-1515-452F-9574-BDD46CEC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563679-AAB0-4EE2-8ABD-5A1148BBA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5432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C5CF5-D25D-44F5-858D-E56ACA900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2994C1-4FB2-41EE-8B86-075DAFD8D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19B4A7-5E78-4603-BB34-3F78821C9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F25F-D9BC-43E4-8B93-D74232B7F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42FD5-E2B1-401B-96C9-85704C23A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1812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CB13E-AF18-4794-8929-223A09494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2F9FB9-4C96-4974-BDCB-BD2F6E7D5D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5A621D-CDF8-4488-9775-72A2D8EBC5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06D044-648D-4F75-83AF-746CBB5B9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77C2E7-1748-4DEA-8201-50061EE8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2891C4-FB9D-4F8B-9B8D-FA373CD40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28435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7FC42-7DB9-48DB-8587-88AD184F2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2DEAEA-A3F3-4B16-9580-DE1E811797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12E2B7-D867-4725-BA92-20E9AE40B3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361E78-7A54-4894-AA33-467933831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7AFB36-6A46-4868-95FE-8D4A22A322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DA05A-9B5F-4D5D-ADCC-2DE3B281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6C6867-3A58-42E5-B92E-9EDF9DAD8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3E2B2C-22D9-41CB-947F-F73BA1B2A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3944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96DE2-B5F1-48B9-8496-EE29C1C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0D1DDF-B23B-4D30-A692-90356F54A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BEE004-C711-464E-824E-8C7A6A3D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AF06D-C26E-4E80-BEBF-A5298796E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1395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48C009-4D53-4B1D-88AC-1C248332D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7D70AA-784A-400E-82BF-1B4231659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AD36F-F87B-4614-9A2C-12649B0F4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7335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5E662-A309-4452-8318-CD715FD76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A46DE-65E0-4BB9-9183-4BDA15B21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3FA94E-0497-4623-AA89-4BF38E49FA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2AFB9-100F-4508-B2C0-26A5E5E03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A2AB0D-712E-4B27-B3D7-DAC5E776A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E8A1A-9C0A-4147-BB05-9C8D58C51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3112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BEFF7-4A80-418D-853C-C6CFD6C1B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4C7DB1-245B-4082-9570-6E0D92A1C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ADD9A-69B8-452F-AEA0-6AAE71D77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777430-4131-41D0-92C7-1E785F659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5D2BC1-68C8-4B67-A186-3DF9B3EAC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169CD-CE7E-4FB8-BAF9-4B362E9C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50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9805A-7ECF-41EA-83AB-0D17FE893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0B5A17-55B4-40D0-9F24-9E69182EED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170C0F-FB9C-430C-9119-03261AF375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44C3F-02C9-48C1-A7CF-58C42EA32E79}" type="datetimeFigureOut">
              <a:rPr lang="en-IN" smtClean="0"/>
              <a:t>25-06-2018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DACDA-D6CF-41B4-A84D-03B489C412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96938-2BCE-439A-960F-E4CFC9BA8C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A9C531-C1EC-48A0-8159-D1A9936626F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754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2524C-08EE-43C0-99E1-C61203646C2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DNB RADIODIAGNOSIS QUESTION PAPERS 2017</a:t>
            </a:r>
            <a:br>
              <a:rPr lang="en-US" dirty="0"/>
            </a:br>
            <a:r>
              <a:rPr lang="en-US" dirty="0"/>
              <a:t>JUNE AND DECEMBER</a:t>
            </a: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6A0E3F-64B3-4E05-989C-0667D163B1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RADIOLOKSABHA.COM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40216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D8B3-7E74-4AB5-A181-D4B854FB8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93011B-8B01-4578-A922-1468D8887B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026"/>
          <a:stretch/>
        </p:blipFill>
        <p:spPr>
          <a:xfrm>
            <a:off x="3984290" y="3752"/>
            <a:ext cx="8207710" cy="68542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61033-9886-4E49-BFFC-650EA8D35F73}"/>
              </a:ext>
            </a:extLst>
          </p:cNvPr>
          <p:cNvSpPr txBox="1"/>
          <p:nvPr/>
        </p:nvSpPr>
        <p:spPr>
          <a:xfrm>
            <a:off x="318052" y="2597426"/>
            <a:ext cx="3975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JUNE IVB, 2017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501547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5A8A3-BC3D-4C1A-B9D1-4BB0ABED4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7EA9C-C38D-463F-B6B7-A870C8DE2D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DECEMBER 2017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30969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95879-AD4F-4D8E-AD76-A83CE7077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6E85FA-4F5F-4CAC-9142-F1CBD7D680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67" r="50002"/>
          <a:stretch/>
        </p:blipFill>
        <p:spPr>
          <a:xfrm rot="16200000">
            <a:off x="2737885" y="-2490098"/>
            <a:ext cx="6822247" cy="118739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7E739E-BCFF-4ACA-88A1-BF5F27F21D2A}"/>
              </a:ext>
            </a:extLst>
          </p:cNvPr>
          <p:cNvSpPr txBox="1"/>
          <p:nvPr/>
        </p:nvSpPr>
        <p:spPr>
          <a:xfrm>
            <a:off x="5300870" y="463826"/>
            <a:ext cx="54068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DECEMBER 2017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1594725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82B4-853B-4824-BD86-05209FFFE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5F8144-FA7D-4B32-A7E0-D1C5AD0F75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1" b="14043"/>
          <a:stretch/>
        </p:blipFill>
        <p:spPr>
          <a:xfrm>
            <a:off x="1151785" y="145774"/>
            <a:ext cx="9888429" cy="685800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637B6E4-DC52-40CD-924A-82E67D68FB67}"/>
              </a:ext>
            </a:extLst>
          </p:cNvPr>
          <p:cNvSpPr txBox="1"/>
          <p:nvPr/>
        </p:nvSpPr>
        <p:spPr>
          <a:xfrm>
            <a:off x="4664765" y="365125"/>
            <a:ext cx="65068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DECEMBER 2017, PAPER II</a:t>
            </a:r>
            <a:endParaRPr lang="en-IN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7EC3AC-A9FF-4213-9730-7F3AAD71CC02}"/>
              </a:ext>
            </a:extLst>
          </p:cNvPr>
          <p:cNvSpPr txBox="1"/>
          <p:nvPr/>
        </p:nvSpPr>
        <p:spPr>
          <a:xfrm>
            <a:off x="5380383" y="5804452"/>
            <a:ext cx="4240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RADIOLOKSABHA.COM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886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3C5D3-B66A-4883-A303-746F90E8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35DEC2-3766-496D-8641-B9C3FBEE61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r="44522"/>
          <a:stretch/>
        </p:blipFill>
        <p:spPr>
          <a:xfrm rot="16200000">
            <a:off x="2615019" y="-2615019"/>
            <a:ext cx="6961961" cy="12192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F11716-8538-47DB-B467-83EFF46ACE9D}"/>
              </a:ext>
            </a:extLst>
          </p:cNvPr>
          <p:cNvSpPr txBox="1"/>
          <p:nvPr/>
        </p:nvSpPr>
        <p:spPr>
          <a:xfrm>
            <a:off x="2504661" y="365125"/>
            <a:ext cx="60297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PAPER II</a:t>
            </a:r>
            <a:endParaRPr lang="en-IN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6938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21D7D-0CA3-43C8-BA3A-DBE47800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5A3CE9-E9DC-4FB5-90F5-8674D359F9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2" b="17089"/>
          <a:stretch/>
        </p:blipFill>
        <p:spPr>
          <a:xfrm>
            <a:off x="1013440" y="0"/>
            <a:ext cx="1016512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DEE241-1796-449D-91EC-7F011DF2EB82}"/>
              </a:ext>
            </a:extLst>
          </p:cNvPr>
          <p:cNvSpPr txBox="1"/>
          <p:nvPr/>
        </p:nvSpPr>
        <p:spPr>
          <a:xfrm>
            <a:off x="1391478" y="365125"/>
            <a:ext cx="6029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PAPER III</a:t>
            </a:r>
            <a:endParaRPr lang="en-IN" sz="4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038EBC-0EE7-4E86-B784-74E1CC0418FD}"/>
              </a:ext>
            </a:extLst>
          </p:cNvPr>
          <p:cNvSpPr txBox="1"/>
          <p:nvPr/>
        </p:nvSpPr>
        <p:spPr>
          <a:xfrm>
            <a:off x="6268278" y="6029739"/>
            <a:ext cx="5380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RADIOLOKSABHA.COM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192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38598-9D6E-449C-993A-BB4C43C2D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C1C982-975A-4A85-B9CB-608A405D49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01" b="15566"/>
          <a:stretch/>
        </p:blipFill>
        <p:spPr>
          <a:xfrm>
            <a:off x="599300" y="0"/>
            <a:ext cx="10993399" cy="696401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F6A5CAE-E011-4502-8D3D-0E2EAC1C97F8}"/>
              </a:ext>
            </a:extLst>
          </p:cNvPr>
          <p:cNvSpPr txBox="1"/>
          <p:nvPr/>
        </p:nvSpPr>
        <p:spPr>
          <a:xfrm>
            <a:off x="3193774" y="365125"/>
            <a:ext cx="267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PAPER IV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4153056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80327-E472-4B4C-BC75-32FB1209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6FEFF0-A48E-43F7-8361-9D6052B55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9" b="21656"/>
          <a:stretch/>
        </p:blipFill>
        <p:spPr>
          <a:xfrm>
            <a:off x="1787309" y="-422913"/>
            <a:ext cx="8920448" cy="7280913"/>
          </a:xfrm>
        </p:spPr>
      </p:pic>
    </p:spTree>
    <p:extLst>
      <p:ext uri="{BB962C8B-B14F-4D97-AF65-F5344CB8AC3E}">
        <p14:creationId xmlns:p14="http://schemas.microsoft.com/office/powerpoint/2010/main" val="101206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29E06-AC19-44B1-B7AE-B5E2A6AD5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6A33903-148F-4A58-A727-DF94D76FBD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52" b="10388"/>
          <a:stretch/>
        </p:blipFill>
        <p:spPr>
          <a:xfrm>
            <a:off x="0" y="0"/>
            <a:ext cx="12192000" cy="690438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A99523B-0A50-4AF7-B866-638DF302CC2B}"/>
              </a:ext>
            </a:extLst>
          </p:cNvPr>
          <p:cNvSpPr txBox="1"/>
          <p:nvPr/>
        </p:nvSpPr>
        <p:spPr>
          <a:xfrm>
            <a:off x="8574157" y="365125"/>
            <a:ext cx="2305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1352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20BBE-22CF-485C-A3B3-B276C1D2C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9B52AB-A707-4B4C-AE97-B1587766EB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88" b="28888"/>
          <a:stretch/>
        </p:blipFill>
        <p:spPr>
          <a:xfrm>
            <a:off x="0" y="0"/>
            <a:ext cx="12099235" cy="79115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3BA85B-52A0-40FC-BC6D-92B09DF9E262}"/>
              </a:ext>
            </a:extLst>
          </p:cNvPr>
          <p:cNvSpPr txBox="1"/>
          <p:nvPr/>
        </p:nvSpPr>
        <p:spPr>
          <a:xfrm>
            <a:off x="437322" y="742122"/>
            <a:ext cx="16697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PAPER 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6310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940C9-FB8D-45EC-B368-D62C42D59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DDE478B-1F1A-41F6-865A-4D90699491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93" b="14043"/>
          <a:stretch/>
        </p:blipFill>
        <p:spPr>
          <a:xfrm>
            <a:off x="0" y="-112297"/>
            <a:ext cx="12192000" cy="7096194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42202A5-8E4D-4BC0-9436-FD1DF3C2118A}"/>
              </a:ext>
            </a:extLst>
          </p:cNvPr>
          <p:cNvSpPr txBox="1"/>
          <p:nvPr/>
        </p:nvSpPr>
        <p:spPr>
          <a:xfrm>
            <a:off x="4558748" y="106017"/>
            <a:ext cx="402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17 IA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43472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2689-8EAD-48D3-AF10-3FAA963C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77A22F-9B1A-4D18-ADC0-A6ED70530F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9" b="40235"/>
          <a:stretch/>
        </p:blipFill>
        <p:spPr>
          <a:xfrm>
            <a:off x="0" y="0"/>
            <a:ext cx="12205252" cy="6858000"/>
          </a:xfrm>
        </p:spPr>
      </p:pic>
    </p:spTree>
    <p:extLst>
      <p:ext uri="{BB962C8B-B14F-4D97-AF65-F5344CB8AC3E}">
        <p14:creationId xmlns:p14="http://schemas.microsoft.com/office/powerpoint/2010/main" val="3573051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E320B-1E36-4BEC-92FE-6C8A12D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B5270-98E4-4069-89E6-E189935308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58" b="15581"/>
          <a:stretch/>
        </p:blipFill>
        <p:spPr>
          <a:xfrm>
            <a:off x="2054087" y="119269"/>
            <a:ext cx="8486005" cy="673873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AC65CA-CBCC-4C67-9347-425B8CC6FE43}"/>
              </a:ext>
            </a:extLst>
          </p:cNvPr>
          <p:cNvSpPr txBox="1"/>
          <p:nvPr/>
        </p:nvSpPr>
        <p:spPr>
          <a:xfrm>
            <a:off x="6582011" y="365125"/>
            <a:ext cx="3127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PAPER II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00736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8DFAC-6620-4F9E-B19E-1CCF357E6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DE89C3-DEE5-4205-B402-3A1291470F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2" b="17088"/>
          <a:stretch/>
        </p:blipFill>
        <p:spPr>
          <a:xfrm>
            <a:off x="3652986" y="365125"/>
            <a:ext cx="5278979" cy="64928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2E1FD2-EA37-4BEF-86D7-2C4EFC99C879}"/>
              </a:ext>
            </a:extLst>
          </p:cNvPr>
          <p:cNvSpPr txBox="1"/>
          <p:nvPr/>
        </p:nvSpPr>
        <p:spPr>
          <a:xfrm>
            <a:off x="490330" y="2093843"/>
            <a:ext cx="2425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JUNE III A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18711841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4FF18-EDE8-461A-8F4A-8796910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57A7C5-29BD-4FC2-B5F4-3C33BFE1C1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43"/>
          <a:stretch/>
        </p:blipFill>
        <p:spPr>
          <a:xfrm>
            <a:off x="4925194" y="182562"/>
            <a:ext cx="7266806" cy="66754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7CE667-74EF-4159-8E6B-D8ACE165D2BB}"/>
              </a:ext>
            </a:extLst>
          </p:cNvPr>
          <p:cNvSpPr txBox="1"/>
          <p:nvPr/>
        </p:nvSpPr>
        <p:spPr>
          <a:xfrm>
            <a:off x="212035" y="2133600"/>
            <a:ext cx="37768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JUNE IIIB,2017</a:t>
            </a:r>
            <a:endParaRPr lang="en-IN" sz="3000" dirty="0"/>
          </a:p>
        </p:txBody>
      </p:sp>
    </p:spTree>
    <p:extLst>
      <p:ext uri="{BB962C8B-B14F-4D97-AF65-F5344CB8AC3E}">
        <p14:creationId xmlns:p14="http://schemas.microsoft.com/office/powerpoint/2010/main" val="3143735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4A476-F286-481F-8147-CF06D0F9D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3DE1156-D55B-43B2-93D5-AB147F11B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1" b="12215"/>
          <a:stretch/>
        </p:blipFill>
        <p:spPr>
          <a:xfrm>
            <a:off x="4941760" y="0"/>
            <a:ext cx="7250240" cy="699714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AF7D5C-B39F-47F7-97E4-7871674A7314}"/>
              </a:ext>
            </a:extLst>
          </p:cNvPr>
          <p:cNvSpPr txBox="1"/>
          <p:nvPr/>
        </p:nvSpPr>
        <p:spPr>
          <a:xfrm>
            <a:off x="0" y="2186609"/>
            <a:ext cx="453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JUNE IVA, 2017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6510055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54</Words>
  <Application>Microsoft Office PowerPoint</Application>
  <PresentationFormat>Widescreen</PresentationFormat>
  <Paragraphs>18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DNB RADIODIAGNOSIS QUESTION PAPERS 2017 JUNE AND DECEMBER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DNB RADIODIAGNOSIS QUESTION PAPERS 2017 JUNE AND DECEMBER</dc:title>
  <dc:creator>chaudhary anju</dc:creator>
  <cp:lastModifiedBy>chaudhary anju</cp:lastModifiedBy>
  <cp:revision>3</cp:revision>
  <dcterms:created xsi:type="dcterms:W3CDTF">2018-06-25T07:36:24Z</dcterms:created>
  <dcterms:modified xsi:type="dcterms:W3CDTF">2018-06-25T07:49:49Z</dcterms:modified>
</cp:coreProperties>
</file>