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9F55-14D0-48D2-A364-8BBC0EFFB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5144CB-3739-4044-878A-927E026ED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1769F-E229-4BBB-8805-C93C20BA6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2588-DA19-4CA6-9CA2-99C983AE767C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8EB8B-EA47-4826-A6E4-12A0DD993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637B7-3580-4FE1-9302-073888E64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DB89-6F6C-44EE-AD80-DEF6B46DEF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532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8485A-B75B-423A-8383-568195E8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8C31F1-A978-4E03-9A52-B1DF02BBF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09276-D562-483C-9572-37E44BD29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2588-DA19-4CA6-9CA2-99C983AE767C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1C506-4052-4052-8B01-611A1755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1BE5F-4724-47F4-B2B5-B59042A71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DB89-6F6C-44EE-AD80-DEF6B46DEF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723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C92D36-D08C-4BB7-81AC-CBA5106B91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6F635-EC6E-49EC-BD82-9EF6577C4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8DF9F-D988-45B0-B3CF-15FC798B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2588-DA19-4CA6-9CA2-99C983AE767C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F4E1F-5089-481B-A63F-4515CA97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6CE5F-AD8D-450A-B91B-68616FF52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DB89-6F6C-44EE-AD80-DEF6B46DEF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050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90DB2-FD40-46E8-8C3D-A28FE85A7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BC5E1-025E-471A-95D9-F9BBD84BF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2EE83-D93C-4224-9B85-5D487C24F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2588-DA19-4CA6-9CA2-99C983AE767C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8DA3F-1C87-46DA-B40B-42069B787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572C5-1BEE-4FF6-9408-B7D04D13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DB89-6F6C-44EE-AD80-DEF6B46DEF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217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10693-90C0-413E-B984-B6803B48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276A2-9643-417F-96FA-106E90CB1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CE25F-0CBA-4E79-BF74-A4B2A606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2588-DA19-4CA6-9CA2-99C983AE767C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90A07-BBC5-4BD9-BBBD-66810B364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C4A37-5A13-4381-8AD0-07F675A4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DB89-6F6C-44EE-AD80-DEF6B46DEF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276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67E77-4D36-4CD4-80ED-4421FA19C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1BAF7-225D-4DE9-93B1-1ED7B44166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2FCDD6-FC44-428D-8E7C-9661B2FA6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FCAF2-30C4-434B-A95C-7477019C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2588-DA19-4CA6-9CA2-99C983AE767C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E55E5-3D0F-4147-B994-25FD12EDE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8BC3F-6E39-4B46-AB70-B150DBE1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DB89-6F6C-44EE-AD80-DEF6B46DEF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2743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378D5-DF13-449A-B7FB-CF57AE8A1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BF285-56DA-48F6-A2E4-E675C7B66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CA0EB-4785-4A11-8FF0-5F3A0CDB0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FAF27C-FED1-46FD-A2F8-E8F2D0F11D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40B47-6EE2-482A-981B-AC81C5703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C8954D-85E7-463D-BF4E-67C614A31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2588-DA19-4CA6-9CA2-99C983AE767C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4B3435-3CF7-4C4F-93C2-380FFEA1D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334B7C-7216-4F79-908A-8A3F0D75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DB89-6F6C-44EE-AD80-DEF6B46DEF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339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1B0E8-9380-4186-8C50-E88BBECAF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681F76-DC2A-45D4-A736-A2186DF16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2588-DA19-4CA6-9CA2-99C983AE767C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535D6E-6CB7-434C-ADD9-07DB5592D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64CB9C-69B6-4004-BB48-F487EB648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DB89-6F6C-44EE-AD80-DEF6B46DEF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439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AE945C-7C9F-4D61-9FB1-2169B2FB9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2588-DA19-4CA6-9CA2-99C983AE767C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33866B-9D20-4FF0-9AAB-B7A9F890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64DEA-3CD2-4512-A270-05802D4F9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DB89-6F6C-44EE-AD80-DEF6B46DEF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952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69FC5-B098-4759-85D3-BFD0A13C6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7DE06-6749-439E-BCEC-08DDB2F80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14EFD-C4D9-4387-AB81-1E5ADA6B0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0DC5F-0C44-4345-AB52-E76F6BDBF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2588-DA19-4CA6-9CA2-99C983AE767C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17115-37D1-4E5F-91A7-4BBE0F6BB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8B5AB-45AB-49B4-8F2C-A9692F441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DB89-6F6C-44EE-AD80-DEF6B46DEF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0594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E8780-9D50-4805-8406-D3C2DCA7B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08B567-116D-4340-BFBE-4FC7A251B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3753A-2E42-42F9-9CBC-6C1E8CF04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3AE31-F1A7-4F42-BA03-0EE232416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2588-DA19-4CA6-9CA2-99C983AE767C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B11311-E5EA-4A36-9A23-33C446D2F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61B09-6216-430B-B0EE-93726A263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DB89-6F6C-44EE-AD80-DEF6B46DEF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941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E6E227-1719-4532-BE62-599360751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88391-7425-4660-9BFC-D41B35877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DF6E8-73AB-4090-A1FC-3DEAC1E97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42588-DA19-4CA6-9CA2-99C983AE767C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5B5EF-82AA-4FAC-95A3-30E671985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225FF-2A58-4916-9BA0-396F0E92D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DB89-6F6C-44EE-AD80-DEF6B46DEF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723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2A75A-FA84-4725-9DAE-55AFBA7450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DNB QUESTION PAPERS </a:t>
            </a:r>
            <a:br>
              <a:rPr lang="en-US" dirty="0"/>
            </a:br>
            <a:r>
              <a:rPr lang="en-US" dirty="0"/>
              <a:t>JUNE 2018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56BB0-DB8B-424A-987F-9DE86D1792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553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E6045-B430-470D-ADB0-07398DF73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CDE4D34-9621-4772-8091-A99203E57B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87224" y="-2720010"/>
            <a:ext cx="6923572" cy="12298019"/>
          </a:xfrm>
        </p:spPr>
      </p:pic>
    </p:spTree>
    <p:extLst>
      <p:ext uri="{BB962C8B-B14F-4D97-AF65-F5344CB8AC3E}">
        <p14:creationId xmlns:p14="http://schemas.microsoft.com/office/powerpoint/2010/main" val="175609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74D42-777C-4FA7-B99C-5564CA64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622244F4-57E8-4CEE-9FF2-74A41B0E54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06488" y="-2206487"/>
            <a:ext cx="7792277" cy="12205251"/>
          </a:xfrm>
        </p:spPr>
      </p:pic>
    </p:spTree>
    <p:extLst>
      <p:ext uri="{BB962C8B-B14F-4D97-AF65-F5344CB8AC3E}">
        <p14:creationId xmlns:p14="http://schemas.microsoft.com/office/powerpoint/2010/main" val="312275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8A94A-734A-493D-BBB4-3BF16E70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59F167-D50E-4E69-9323-802D08B0D0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83565" y="-2683567"/>
            <a:ext cx="7673010" cy="13040139"/>
          </a:xfrm>
        </p:spPr>
      </p:pic>
    </p:spTree>
    <p:extLst>
      <p:ext uri="{BB962C8B-B14F-4D97-AF65-F5344CB8AC3E}">
        <p14:creationId xmlns:p14="http://schemas.microsoft.com/office/powerpoint/2010/main" val="78636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09CFA-8BB5-4E90-A8C1-5925D8915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684BC4-EA4B-4728-BA96-0191736481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95137"/>
            <a:ext cx="12192000" cy="9648273"/>
          </a:xfrm>
        </p:spPr>
      </p:pic>
    </p:spTree>
    <p:extLst>
      <p:ext uri="{BB962C8B-B14F-4D97-AF65-F5344CB8AC3E}">
        <p14:creationId xmlns:p14="http://schemas.microsoft.com/office/powerpoint/2010/main" val="228281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19839-A910-48C8-B250-BBB31FC53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1FEF470-4405-4236-AA4C-33108B7F38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33" t="34667" r="-417" b="29043"/>
          <a:stretch/>
        </p:blipFill>
        <p:spPr>
          <a:xfrm>
            <a:off x="-278296" y="0"/>
            <a:ext cx="12470296" cy="735495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2A39105-935D-4D31-9AA8-7D2E1304E559}"/>
              </a:ext>
            </a:extLst>
          </p:cNvPr>
          <p:cNvSpPr txBox="1"/>
          <p:nvPr/>
        </p:nvSpPr>
        <p:spPr>
          <a:xfrm>
            <a:off x="7222435" y="365125"/>
            <a:ext cx="2478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PAPER 1, 2018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1295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BC24F-958D-47A7-9F7A-92D6AAC20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88A3E7-48CE-4C06-94C1-EE8D2CC35F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1" t="39531" r="-2621" b="26844"/>
          <a:stretch/>
        </p:blipFill>
        <p:spPr>
          <a:xfrm>
            <a:off x="0" y="-1"/>
            <a:ext cx="12483548" cy="706340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B25148-FDD4-42DF-9AEB-253C97895EEF}"/>
              </a:ext>
            </a:extLst>
          </p:cNvPr>
          <p:cNvSpPr txBox="1"/>
          <p:nvPr/>
        </p:nvSpPr>
        <p:spPr>
          <a:xfrm>
            <a:off x="6612835" y="365125"/>
            <a:ext cx="99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PAPER II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2372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D612C-469C-4B8E-819E-9D0D8E82F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62E4BA6-89E3-4698-8B74-1627C9EC8E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" t="49461" r="-3358" b="15025"/>
          <a:stretch/>
        </p:blipFill>
        <p:spPr>
          <a:xfrm>
            <a:off x="0" y="0"/>
            <a:ext cx="12845969" cy="725128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911AF7A-2F7E-468F-B8E3-229B47BC67BF}"/>
              </a:ext>
            </a:extLst>
          </p:cNvPr>
          <p:cNvSpPr txBox="1"/>
          <p:nvPr/>
        </p:nvSpPr>
        <p:spPr>
          <a:xfrm>
            <a:off x="8481391" y="365125"/>
            <a:ext cx="94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PAPER II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2799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A8613-0B8C-491D-9449-849415155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4EBD6-999B-42EA-9796-CDD27D9A8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  <a:p>
            <a:endParaRPr lang="en-US" dirty="0"/>
          </a:p>
          <a:p>
            <a:r>
              <a:rPr lang="en-US" dirty="0"/>
              <a:t>DOWNLOAD FILE AT RADIOLOKSABHA.COM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80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</Words>
  <Application>Microsoft Office PowerPoint</Application>
  <PresentationFormat>Widescreen</PresentationFormat>
  <Paragraphs>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DNB QUESTION PAPERS  JUNE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DNB QUESTION PAPERS  2018</dc:title>
  <dc:creator>chaudhary anju</dc:creator>
  <cp:lastModifiedBy>chaudhary anju</cp:lastModifiedBy>
  <cp:revision>2</cp:revision>
  <dcterms:created xsi:type="dcterms:W3CDTF">2018-06-25T06:18:55Z</dcterms:created>
  <dcterms:modified xsi:type="dcterms:W3CDTF">2018-06-25T06:27:36Z</dcterms:modified>
</cp:coreProperties>
</file>