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4" r:id="rId1"/>
  </p:sldMasterIdLst>
  <p:notesMasterIdLst>
    <p:notesMasterId r:id="rId72"/>
  </p:notesMasterIdLst>
  <p:sldIdLst>
    <p:sldId id="392" r:id="rId2"/>
    <p:sldId id="263" r:id="rId3"/>
    <p:sldId id="374" r:id="rId4"/>
    <p:sldId id="376" r:id="rId5"/>
    <p:sldId id="375" r:id="rId6"/>
    <p:sldId id="257" r:id="rId7"/>
    <p:sldId id="264" r:id="rId8"/>
    <p:sldId id="259" r:id="rId9"/>
    <p:sldId id="260" r:id="rId10"/>
    <p:sldId id="331" r:id="rId11"/>
    <p:sldId id="332" r:id="rId12"/>
    <p:sldId id="268" r:id="rId13"/>
    <p:sldId id="380" r:id="rId14"/>
    <p:sldId id="262" r:id="rId15"/>
    <p:sldId id="265" r:id="rId16"/>
    <p:sldId id="377" r:id="rId17"/>
    <p:sldId id="397" r:id="rId18"/>
    <p:sldId id="398" r:id="rId19"/>
    <p:sldId id="403" r:id="rId20"/>
    <p:sldId id="405" r:id="rId21"/>
    <p:sldId id="400" r:id="rId22"/>
    <p:sldId id="272" r:id="rId23"/>
    <p:sldId id="406" r:id="rId24"/>
    <p:sldId id="407" r:id="rId25"/>
    <p:sldId id="273" r:id="rId26"/>
    <p:sldId id="274" r:id="rId27"/>
    <p:sldId id="336" r:id="rId28"/>
    <p:sldId id="277" r:id="rId29"/>
    <p:sldId id="329" r:id="rId30"/>
    <p:sldId id="330" r:id="rId31"/>
    <p:sldId id="338" r:id="rId32"/>
    <p:sldId id="341" r:id="rId33"/>
    <p:sldId id="408" r:id="rId34"/>
    <p:sldId id="396" r:id="rId35"/>
    <p:sldId id="379" r:id="rId36"/>
    <p:sldId id="278" r:id="rId37"/>
    <p:sldId id="381" r:id="rId38"/>
    <p:sldId id="401" r:id="rId39"/>
    <p:sldId id="409" r:id="rId40"/>
    <p:sldId id="280" r:id="rId41"/>
    <p:sldId id="281" r:id="rId42"/>
    <p:sldId id="410" r:id="rId43"/>
    <p:sldId id="411" r:id="rId44"/>
    <p:sldId id="282" r:id="rId45"/>
    <p:sldId id="357" r:id="rId46"/>
    <p:sldId id="387" r:id="rId47"/>
    <p:sldId id="388" r:id="rId48"/>
    <p:sldId id="402" r:id="rId49"/>
    <p:sldId id="290" r:id="rId50"/>
    <p:sldId id="348" r:id="rId51"/>
    <p:sldId id="369" r:id="rId52"/>
    <p:sldId id="349" r:id="rId53"/>
    <p:sldId id="366" r:id="rId54"/>
    <p:sldId id="354" r:id="rId55"/>
    <p:sldId id="350" r:id="rId56"/>
    <p:sldId id="370" r:id="rId57"/>
    <p:sldId id="352" r:id="rId58"/>
    <p:sldId id="355" r:id="rId59"/>
    <p:sldId id="391" r:id="rId60"/>
    <p:sldId id="390" r:id="rId61"/>
    <p:sldId id="306" r:id="rId62"/>
    <p:sldId id="307" r:id="rId63"/>
    <p:sldId id="384" r:id="rId64"/>
    <p:sldId id="389" r:id="rId65"/>
    <p:sldId id="382" r:id="rId66"/>
    <p:sldId id="383" r:id="rId67"/>
    <p:sldId id="385" r:id="rId68"/>
    <p:sldId id="367" r:id="rId69"/>
    <p:sldId id="395" r:id="rId70"/>
    <p:sldId id="412" r:id="rId71"/>
  </p:sldIdLst>
  <p:sldSz cx="9144000" cy="6858000" type="screen4x3"/>
  <p:notesSz cx="6858000" cy="9144000"/>
  <p:embeddedFontLst>
    <p:embeddedFont>
      <p:font typeface="Berlin Sans FB" pitchFamily="34" charset="0"/>
      <p:regular r:id="rId73"/>
      <p:bold r:id="rId74"/>
    </p:embeddedFont>
    <p:embeddedFont>
      <p:font typeface="Wingdings 2" pitchFamily="18" charset="2"/>
      <p:regular r:id="rId75"/>
    </p:embeddedFont>
    <p:embeddedFont>
      <p:font typeface="Constantia" pitchFamily="18" charset="0"/>
      <p:regular r:id="rId76"/>
      <p:bold r:id="rId77"/>
      <p:italic r:id="rId78"/>
      <p:boldItalic r:id="rId79"/>
    </p:embeddedFont>
    <p:embeddedFont>
      <p:font typeface="Calibri" pitchFamily="34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>
        <p:scale>
          <a:sx n="75" d="100"/>
          <a:sy n="75" d="100"/>
        </p:scale>
        <p:origin x="-117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C8A3F-746E-4241-8E61-2EF3B50DE14C}" type="doc">
      <dgm:prSet loTypeId="urn:microsoft.com/office/officeart/2005/8/layout/vProcess5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AD86C389-3935-462C-8A73-7D2CAEB06D68}">
      <dgm:prSet phldrT="[Text]"/>
      <dgm:spPr/>
      <dgm:t>
        <a:bodyPr/>
        <a:lstStyle/>
        <a:p>
          <a:r>
            <a:rPr lang="en-US" dirty="0" smtClean="0"/>
            <a:t>       </a:t>
          </a:r>
          <a:r>
            <a:rPr lang="en-US" b="1" dirty="0" smtClean="0"/>
            <a:t>Ischemic stroke</a:t>
          </a:r>
          <a:endParaRPr lang="en-IN" b="1" dirty="0"/>
        </a:p>
      </dgm:t>
    </dgm:pt>
    <dgm:pt modelId="{4D87DF7E-D4FD-4904-807F-20C13AF2395A}" type="parTrans" cxnId="{00E963C8-D116-4C40-A7CF-3D54C3087386}">
      <dgm:prSet/>
      <dgm:spPr/>
      <dgm:t>
        <a:bodyPr/>
        <a:lstStyle/>
        <a:p>
          <a:endParaRPr lang="en-IN"/>
        </a:p>
      </dgm:t>
    </dgm:pt>
    <dgm:pt modelId="{91B2A853-F483-4968-8B18-8B8E5E870A07}" type="sibTrans" cxnId="{00E963C8-D116-4C40-A7CF-3D54C3087386}">
      <dgm:prSet/>
      <dgm:spPr/>
      <dgm:t>
        <a:bodyPr/>
        <a:lstStyle/>
        <a:p>
          <a:endParaRPr lang="en-IN"/>
        </a:p>
      </dgm:t>
    </dgm:pt>
    <dgm:pt modelId="{920B2155-24BE-4901-BA87-54B91C14F490}">
      <dgm:prSet phldrT="[Text]"/>
      <dgm:spPr/>
      <dgm:t>
        <a:bodyPr/>
        <a:lstStyle/>
        <a:p>
          <a:r>
            <a:rPr lang="en-US" b="1" dirty="0" err="1" smtClean="0"/>
            <a:t>Pathophysiology</a:t>
          </a:r>
          <a:endParaRPr lang="en-IN" b="1" dirty="0"/>
        </a:p>
      </dgm:t>
    </dgm:pt>
    <dgm:pt modelId="{255006FC-9B21-47A8-AFF7-AECB78933770}" type="parTrans" cxnId="{556E314E-B1EC-4C1A-AD53-159BDF2D9B4B}">
      <dgm:prSet/>
      <dgm:spPr/>
      <dgm:t>
        <a:bodyPr/>
        <a:lstStyle/>
        <a:p>
          <a:endParaRPr lang="en-IN"/>
        </a:p>
      </dgm:t>
    </dgm:pt>
    <dgm:pt modelId="{6CBF9226-9BD7-48B9-9D44-A0490347FFCB}" type="sibTrans" cxnId="{556E314E-B1EC-4C1A-AD53-159BDF2D9B4B}">
      <dgm:prSet/>
      <dgm:spPr/>
      <dgm:t>
        <a:bodyPr/>
        <a:lstStyle/>
        <a:p>
          <a:endParaRPr lang="en-IN"/>
        </a:p>
      </dgm:t>
    </dgm:pt>
    <dgm:pt modelId="{658E8E13-5233-4FF5-A117-4AC7EA7B51ED}">
      <dgm:prSet phldrT="[Text]"/>
      <dgm:spPr/>
      <dgm:t>
        <a:bodyPr/>
        <a:lstStyle/>
        <a:p>
          <a:r>
            <a:rPr lang="en-US" b="1" dirty="0" smtClean="0"/>
            <a:t>Imaging of acute, </a:t>
          </a:r>
          <a:r>
            <a:rPr lang="en-US" b="1" dirty="0" err="1" smtClean="0"/>
            <a:t>subacute</a:t>
          </a:r>
          <a:r>
            <a:rPr lang="en-US" b="1" dirty="0" smtClean="0"/>
            <a:t> &amp; chronic stroke</a:t>
          </a:r>
        </a:p>
      </dgm:t>
    </dgm:pt>
    <dgm:pt modelId="{A86808C9-B808-4AE8-99AF-F7FCA0BFA674}" type="parTrans" cxnId="{2BE85285-E0B5-4795-827F-1FFF1C241222}">
      <dgm:prSet/>
      <dgm:spPr/>
      <dgm:t>
        <a:bodyPr/>
        <a:lstStyle/>
        <a:p>
          <a:endParaRPr lang="en-IN"/>
        </a:p>
      </dgm:t>
    </dgm:pt>
    <dgm:pt modelId="{63E3BC31-2210-451F-BB57-5F60414441F3}" type="sibTrans" cxnId="{2BE85285-E0B5-4795-827F-1FFF1C241222}">
      <dgm:prSet/>
      <dgm:spPr/>
      <dgm:t>
        <a:bodyPr/>
        <a:lstStyle/>
        <a:p>
          <a:endParaRPr lang="en-IN"/>
        </a:p>
      </dgm:t>
    </dgm:pt>
    <dgm:pt modelId="{9E127103-3507-4069-A5E5-8C33CCC5B75C}">
      <dgm:prSet phldrT="[Text]"/>
      <dgm:spPr/>
      <dgm:t>
        <a:bodyPr/>
        <a:lstStyle/>
        <a:p>
          <a:r>
            <a:rPr lang="en-US" b="1" dirty="0" smtClean="0"/>
            <a:t>Strokes in specific vascular distributions, </a:t>
          </a:r>
          <a:r>
            <a:rPr lang="en-US" b="1" dirty="0" err="1" smtClean="0"/>
            <a:t>lacunar</a:t>
          </a:r>
          <a:r>
            <a:rPr lang="en-US" b="1" dirty="0" smtClean="0"/>
            <a:t> infarcts</a:t>
          </a:r>
        </a:p>
      </dgm:t>
    </dgm:pt>
    <dgm:pt modelId="{5B3A1883-4714-4163-9F43-F370D2775AC0}" type="parTrans" cxnId="{43F8485A-8F41-4EA0-8C21-0EA30514773F}">
      <dgm:prSet/>
      <dgm:spPr/>
      <dgm:t>
        <a:bodyPr/>
        <a:lstStyle/>
        <a:p>
          <a:endParaRPr lang="en-IN"/>
        </a:p>
      </dgm:t>
    </dgm:pt>
    <dgm:pt modelId="{ECBF28E3-8D87-4500-BC70-916964761CAD}" type="sibTrans" cxnId="{43F8485A-8F41-4EA0-8C21-0EA30514773F}">
      <dgm:prSet/>
      <dgm:spPr/>
      <dgm:t>
        <a:bodyPr/>
        <a:lstStyle/>
        <a:p>
          <a:endParaRPr lang="en-IN"/>
        </a:p>
      </dgm:t>
    </dgm:pt>
    <dgm:pt modelId="{851F8D6A-44C8-4A5E-B4BB-BE778EA6FEBD}">
      <dgm:prSet phldrT="[Text]"/>
      <dgm:spPr/>
      <dgm:t>
        <a:bodyPr/>
        <a:lstStyle/>
        <a:p>
          <a:r>
            <a:rPr lang="en-US" dirty="0" smtClean="0"/>
            <a:t>Treatment </a:t>
          </a:r>
        </a:p>
      </dgm:t>
    </dgm:pt>
    <dgm:pt modelId="{EDECDC86-B04D-424F-A93B-D51296DB3E8E}" type="parTrans" cxnId="{BC38033F-2E1C-41CB-836B-FECE635D572B}">
      <dgm:prSet/>
      <dgm:spPr/>
      <dgm:t>
        <a:bodyPr/>
        <a:lstStyle/>
        <a:p>
          <a:endParaRPr lang="en-IN"/>
        </a:p>
      </dgm:t>
    </dgm:pt>
    <dgm:pt modelId="{2D9300ED-7201-48DB-90DB-EF803DA196F4}" type="sibTrans" cxnId="{BC38033F-2E1C-41CB-836B-FECE635D572B}">
      <dgm:prSet/>
      <dgm:spPr/>
      <dgm:t>
        <a:bodyPr/>
        <a:lstStyle/>
        <a:p>
          <a:endParaRPr lang="en-IN"/>
        </a:p>
      </dgm:t>
    </dgm:pt>
    <dgm:pt modelId="{C7E00B43-C261-45E2-BE4C-98A137209264}" type="pres">
      <dgm:prSet presAssocID="{34FC8A3F-746E-4241-8E61-2EF3B50DE14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55CE81E-4C20-4631-9EAE-0D21959B7ACF}" type="pres">
      <dgm:prSet presAssocID="{34FC8A3F-746E-4241-8E61-2EF3B50DE14C}" presName="dummyMaxCanvas" presStyleCnt="0">
        <dgm:presLayoutVars/>
      </dgm:prSet>
      <dgm:spPr/>
    </dgm:pt>
    <dgm:pt modelId="{06425D9A-6E1A-4872-A6DC-FB2A3688CA65}" type="pres">
      <dgm:prSet presAssocID="{34FC8A3F-746E-4241-8E61-2EF3B50DE14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9AA35B-2B53-4054-84BB-E84E40B91221}" type="pres">
      <dgm:prSet presAssocID="{34FC8A3F-746E-4241-8E61-2EF3B50DE14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66F9ED5-65A2-4D98-86B8-63A95C7D59BD}" type="pres">
      <dgm:prSet presAssocID="{34FC8A3F-746E-4241-8E61-2EF3B50DE14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621F15-5816-4E6F-BC94-999BE8B27F12}" type="pres">
      <dgm:prSet presAssocID="{34FC8A3F-746E-4241-8E61-2EF3B50DE14C}" presName="FiveNodes_4" presStyleLbl="node1" presStyleIdx="3" presStyleCnt="5" custScaleX="9761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3C8A00-DECC-45A5-9532-2E97F9CF90FE}" type="pres">
      <dgm:prSet presAssocID="{34FC8A3F-746E-4241-8E61-2EF3B50DE14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6FE515-F5FB-46E0-8DF9-8331C9088956}" type="pres">
      <dgm:prSet presAssocID="{34FC8A3F-746E-4241-8E61-2EF3B50DE14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07D79D-B531-4320-A26C-8BD79A43B9AB}" type="pres">
      <dgm:prSet presAssocID="{34FC8A3F-746E-4241-8E61-2EF3B50DE14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02ACEF-D36B-4F0E-903A-F8FDA91CD615}" type="pres">
      <dgm:prSet presAssocID="{34FC8A3F-746E-4241-8E61-2EF3B50DE14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521B122-AD56-4582-966B-5ED5C6D58186}" type="pres">
      <dgm:prSet presAssocID="{34FC8A3F-746E-4241-8E61-2EF3B50DE14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D28F7D-FB69-467F-9CA2-C8BAB6D5FD79}" type="pres">
      <dgm:prSet presAssocID="{34FC8A3F-746E-4241-8E61-2EF3B50DE14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761B1EB-9E8D-4EDD-91CF-DB9F21DF1984}" type="pres">
      <dgm:prSet presAssocID="{34FC8A3F-746E-4241-8E61-2EF3B50DE14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4B178C8-7BC2-4E05-880F-6F2C54AF0B6F}" type="pres">
      <dgm:prSet presAssocID="{34FC8A3F-746E-4241-8E61-2EF3B50DE14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45E403-692C-4168-B436-1A20760F6803}" type="pres">
      <dgm:prSet presAssocID="{34FC8A3F-746E-4241-8E61-2EF3B50DE14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581B7A-43DE-460B-BA23-C929D37A0EE0}" type="pres">
      <dgm:prSet presAssocID="{34FC8A3F-746E-4241-8E61-2EF3B50DE14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D450F97-E634-4DE8-B733-B00DF69E1696}" type="presOf" srcId="{851F8D6A-44C8-4A5E-B4BB-BE778EA6FEBD}" destId="{F03C8A00-DECC-45A5-9532-2E97F9CF90FE}" srcOrd="0" destOrd="0" presId="urn:microsoft.com/office/officeart/2005/8/layout/vProcess5"/>
    <dgm:cxn modelId="{1B998123-A180-4FE0-A052-C7286FB5B63A}" type="presOf" srcId="{91B2A853-F483-4968-8B18-8B8E5E870A07}" destId="{F46FE515-F5FB-46E0-8DF9-8331C9088956}" srcOrd="0" destOrd="0" presId="urn:microsoft.com/office/officeart/2005/8/layout/vProcess5"/>
    <dgm:cxn modelId="{9CA94BFB-9D0D-4E96-8A2E-DD19700AF5A1}" type="presOf" srcId="{34FC8A3F-746E-4241-8E61-2EF3B50DE14C}" destId="{C7E00B43-C261-45E2-BE4C-98A137209264}" srcOrd="0" destOrd="0" presId="urn:microsoft.com/office/officeart/2005/8/layout/vProcess5"/>
    <dgm:cxn modelId="{E96235FA-B0C7-48B4-AE1D-4F1854EE9AFE}" type="presOf" srcId="{AD86C389-3935-462C-8A73-7D2CAEB06D68}" destId="{EAD28F7D-FB69-467F-9CA2-C8BAB6D5FD79}" srcOrd="1" destOrd="0" presId="urn:microsoft.com/office/officeart/2005/8/layout/vProcess5"/>
    <dgm:cxn modelId="{25F2B179-7FAC-4F04-B523-3F089B7774CC}" type="presOf" srcId="{ECBF28E3-8D87-4500-BC70-916964761CAD}" destId="{F521B122-AD56-4582-966B-5ED5C6D58186}" srcOrd="0" destOrd="0" presId="urn:microsoft.com/office/officeart/2005/8/layout/vProcess5"/>
    <dgm:cxn modelId="{448FE3B7-4E1F-4606-8D98-74E9F45C718E}" type="presOf" srcId="{851F8D6A-44C8-4A5E-B4BB-BE778EA6FEBD}" destId="{3B581B7A-43DE-460B-BA23-C929D37A0EE0}" srcOrd="1" destOrd="0" presId="urn:microsoft.com/office/officeart/2005/8/layout/vProcess5"/>
    <dgm:cxn modelId="{43F8485A-8F41-4EA0-8C21-0EA30514773F}" srcId="{34FC8A3F-746E-4241-8E61-2EF3B50DE14C}" destId="{9E127103-3507-4069-A5E5-8C33CCC5B75C}" srcOrd="3" destOrd="0" parTransId="{5B3A1883-4714-4163-9F43-F370D2775AC0}" sibTransId="{ECBF28E3-8D87-4500-BC70-916964761CAD}"/>
    <dgm:cxn modelId="{8CC3F7A4-E461-4572-BD2F-DC3AFCB8CA59}" type="presOf" srcId="{920B2155-24BE-4901-BA87-54B91C14F490}" destId="{A89AA35B-2B53-4054-84BB-E84E40B91221}" srcOrd="0" destOrd="0" presId="urn:microsoft.com/office/officeart/2005/8/layout/vProcess5"/>
    <dgm:cxn modelId="{009B5253-A11B-4A4F-8680-9DD07E41CB2A}" type="presOf" srcId="{9E127103-3507-4069-A5E5-8C33CCC5B75C}" destId="{A8621F15-5816-4E6F-BC94-999BE8B27F12}" srcOrd="0" destOrd="0" presId="urn:microsoft.com/office/officeart/2005/8/layout/vProcess5"/>
    <dgm:cxn modelId="{A92C81D2-954E-4EA6-9812-15623E348EC0}" type="presOf" srcId="{AD86C389-3935-462C-8A73-7D2CAEB06D68}" destId="{06425D9A-6E1A-4872-A6DC-FB2A3688CA65}" srcOrd="0" destOrd="0" presId="urn:microsoft.com/office/officeart/2005/8/layout/vProcess5"/>
    <dgm:cxn modelId="{BC38033F-2E1C-41CB-836B-FECE635D572B}" srcId="{34FC8A3F-746E-4241-8E61-2EF3B50DE14C}" destId="{851F8D6A-44C8-4A5E-B4BB-BE778EA6FEBD}" srcOrd="4" destOrd="0" parTransId="{EDECDC86-B04D-424F-A93B-D51296DB3E8E}" sibTransId="{2D9300ED-7201-48DB-90DB-EF803DA196F4}"/>
    <dgm:cxn modelId="{12EDC0CF-B8F5-4574-B266-250117417631}" type="presOf" srcId="{658E8E13-5233-4FF5-A117-4AC7EA7B51ED}" destId="{24B178C8-7BC2-4E05-880F-6F2C54AF0B6F}" srcOrd="1" destOrd="0" presId="urn:microsoft.com/office/officeart/2005/8/layout/vProcess5"/>
    <dgm:cxn modelId="{D2C6754E-2727-42F3-BD81-82446989C54D}" type="presOf" srcId="{6CBF9226-9BD7-48B9-9D44-A0490347FFCB}" destId="{DD07D79D-B531-4320-A26C-8BD79A43B9AB}" srcOrd="0" destOrd="0" presId="urn:microsoft.com/office/officeart/2005/8/layout/vProcess5"/>
    <dgm:cxn modelId="{41C1BFA1-34F4-46C6-9718-779272CACF8B}" type="presOf" srcId="{63E3BC31-2210-451F-BB57-5F60414441F3}" destId="{0502ACEF-D36B-4F0E-903A-F8FDA91CD615}" srcOrd="0" destOrd="0" presId="urn:microsoft.com/office/officeart/2005/8/layout/vProcess5"/>
    <dgm:cxn modelId="{00E963C8-D116-4C40-A7CF-3D54C3087386}" srcId="{34FC8A3F-746E-4241-8E61-2EF3B50DE14C}" destId="{AD86C389-3935-462C-8A73-7D2CAEB06D68}" srcOrd="0" destOrd="0" parTransId="{4D87DF7E-D4FD-4904-807F-20C13AF2395A}" sibTransId="{91B2A853-F483-4968-8B18-8B8E5E870A07}"/>
    <dgm:cxn modelId="{AE44017B-D0E7-433E-92ED-482E2C7F9F9A}" type="presOf" srcId="{9E127103-3507-4069-A5E5-8C33CCC5B75C}" destId="{8945E403-692C-4168-B436-1A20760F6803}" srcOrd="1" destOrd="0" presId="urn:microsoft.com/office/officeart/2005/8/layout/vProcess5"/>
    <dgm:cxn modelId="{CE89950E-5E11-4D96-ACB3-843A0528990A}" type="presOf" srcId="{658E8E13-5233-4FF5-A117-4AC7EA7B51ED}" destId="{466F9ED5-65A2-4D98-86B8-63A95C7D59BD}" srcOrd="0" destOrd="0" presId="urn:microsoft.com/office/officeart/2005/8/layout/vProcess5"/>
    <dgm:cxn modelId="{2BE85285-E0B5-4795-827F-1FFF1C241222}" srcId="{34FC8A3F-746E-4241-8E61-2EF3B50DE14C}" destId="{658E8E13-5233-4FF5-A117-4AC7EA7B51ED}" srcOrd="2" destOrd="0" parTransId="{A86808C9-B808-4AE8-99AF-F7FCA0BFA674}" sibTransId="{63E3BC31-2210-451F-BB57-5F60414441F3}"/>
    <dgm:cxn modelId="{556E314E-B1EC-4C1A-AD53-159BDF2D9B4B}" srcId="{34FC8A3F-746E-4241-8E61-2EF3B50DE14C}" destId="{920B2155-24BE-4901-BA87-54B91C14F490}" srcOrd="1" destOrd="0" parTransId="{255006FC-9B21-47A8-AFF7-AECB78933770}" sibTransId="{6CBF9226-9BD7-48B9-9D44-A0490347FFCB}"/>
    <dgm:cxn modelId="{A1D3CEA7-EE3C-4245-A52D-CAB126FA27C1}" type="presOf" srcId="{920B2155-24BE-4901-BA87-54B91C14F490}" destId="{4761B1EB-9E8D-4EDD-91CF-DB9F21DF1984}" srcOrd="1" destOrd="0" presId="urn:microsoft.com/office/officeart/2005/8/layout/vProcess5"/>
    <dgm:cxn modelId="{BFFAFD4E-52B6-4435-AEFC-C3E70646FD86}" type="presParOf" srcId="{C7E00B43-C261-45E2-BE4C-98A137209264}" destId="{B55CE81E-4C20-4631-9EAE-0D21959B7ACF}" srcOrd="0" destOrd="0" presId="urn:microsoft.com/office/officeart/2005/8/layout/vProcess5"/>
    <dgm:cxn modelId="{ED6600BB-BBF7-4E8C-B1F8-8D08E6FCC31F}" type="presParOf" srcId="{C7E00B43-C261-45E2-BE4C-98A137209264}" destId="{06425D9A-6E1A-4872-A6DC-FB2A3688CA65}" srcOrd="1" destOrd="0" presId="urn:microsoft.com/office/officeart/2005/8/layout/vProcess5"/>
    <dgm:cxn modelId="{D299F0B1-098B-4C93-A5F7-5E3AAA8933C2}" type="presParOf" srcId="{C7E00B43-C261-45E2-BE4C-98A137209264}" destId="{A89AA35B-2B53-4054-84BB-E84E40B91221}" srcOrd="2" destOrd="0" presId="urn:microsoft.com/office/officeart/2005/8/layout/vProcess5"/>
    <dgm:cxn modelId="{23B22E88-3879-41DA-B8A7-4BB5C1806452}" type="presParOf" srcId="{C7E00B43-C261-45E2-BE4C-98A137209264}" destId="{466F9ED5-65A2-4D98-86B8-63A95C7D59BD}" srcOrd="3" destOrd="0" presId="urn:microsoft.com/office/officeart/2005/8/layout/vProcess5"/>
    <dgm:cxn modelId="{B8C3382C-8C0E-4032-BF8C-56C3688D13B2}" type="presParOf" srcId="{C7E00B43-C261-45E2-BE4C-98A137209264}" destId="{A8621F15-5816-4E6F-BC94-999BE8B27F12}" srcOrd="4" destOrd="0" presId="urn:microsoft.com/office/officeart/2005/8/layout/vProcess5"/>
    <dgm:cxn modelId="{742237E9-367F-460C-BE43-B749367DAC5C}" type="presParOf" srcId="{C7E00B43-C261-45E2-BE4C-98A137209264}" destId="{F03C8A00-DECC-45A5-9532-2E97F9CF90FE}" srcOrd="5" destOrd="0" presId="urn:microsoft.com/office/officeart/2005/8/layout/vProcess5"/>
    <dgm:cxn modelId="{EA03CEDE-661D-44E2-B7F7-7BC300C578A6}" type="presParOf" srcId="{C7E00B43-C261-45E2-BE4C-98A137209264}" destId="{F46FE515-F5FB-46E0-8DF9-8331C9088956}" srcOrd="6" destOrd="0" presId="urn:microsoft.com/office/officeart/2005/8/layout/vProcess5"/>
    <dgm:cxn modelId="{101EDBA5-0525-4F2F-8B28-02114056AACA}" type="presParOf" srcId="{C7E00B43-C261-45E2-BE4C-98A137209264}" destId="{DD07D79D-B531-4320-A26C-8BD79A43B9AB}" srcOrd="7" destOrd="0" presId="urn:microsoft.com/office/officeart/2005/8/layout/vProcess5"/>
    <dgm:cxn modelId="{67B81A88-B912-4976-840B-3D084BEA33DA}" type="presParOf" srcId="{C7E00B43-C261-45E2-BE4C-98A137209264}" destId="{0502ACEF-D36B-4F0E-903A-F8FDA91CD615}" srcOrd="8" destOrd="0" presId="urn:microsoft.com/office/officeart/2005/8/layout/vProcess5"/>
    <dgm:cxn modelId="{DD7E92C7-9B47-4B7D-8485-BBE2EF2F6EB4}" type="presParOf" srcId="{C7E00B43-C261-45E2-BE4C-98A137209264}" destId="{F521B122-AD56-4582-966B-5ED5C6D58186}" srcOrd="9" destOrd="0" presId="urn:microsoft.com/office/officeart/2005/8/layout/vProcess5"/>
    <dgm:cxn modelId="{ED20E231-11F5-403D-8496-42969C00FCC8}" type="presParOf" srcId="{C7E00B43-C261-45E2-BE4C-98A137209264}" destId="{EAD28F7D-FB69-467F-9CA2-C8BAB6D5FD79}" srcOrd="10" destOrd="0" presId="urn:microsoft.com/office/officeart/2005/8/layout/vProcess5"/>
    <dgm:cxn modelId="{1FC7BACC-0E41-4DB3-BD68-4EA2452902C9}" type="presParOf" srcId="{C7E00B43-C261-45E2-BE4C-98A137209264}" destId="{4761B1EB-9E8D-4EDD-91CF-DB9F21DF1984}" srcOrd="11" destOrd="0" presId="urn:microsoft.com/office/officeart/2005/8/layout/vProcess5"/>
    <dgm:cxn modelId="{F466D3C3-ECCB-499D-B363-A229B628AF81}" type="presParOf" srcId="{C7E00B43-C261-45E2-BE4C-98A137209264}" destId="{24B178C8-7BC2-4E05-880F-6F2C54AF0B6F}" srcOrd="12" destOrd="0" presId="urn:microsoft.com/office/officeart/2005/8/layout/vProcess5"/>
    <dgm:cxn modelId="{AF820847-ED7C-4557-BD43-7FF86C1D0949}" type="presParOf" srcId="{C7E00B43-C261-45E2-BE4C-98A137209264}" destId="{8945E403-692C-4168-B436-1A20760F6803}" srcOrd="13" destOrd="0" presId="urn:microsoft.com/office/officeart/2005/8/layout/vProcess5"/>
    <dgm:cxn modelId="{876B3CE2-195A-4398-9B32-EBDE4AE397E9}" type="presParOf" srcId="{C7E00B43-C261-45E2-BE4C-98A137209264}" destId="{3B581B7A-43DE-460B-BA23-C929D37A0EE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77D986-CC66-48DB-A503-4E6CB393216C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438F07C6-AFCA-488C-B1A3-2870AE2C7117}">
      <dgm:prSet phldrT="[Text]"/>
      <dgm:spPr/>
      <dgm:t>
        <a:bodyPr/>
        <a:lstStyle/>
        <a:p>
          <a:r>
            <a:rPr lang="en-US" b="1" dirty="0" smtClean="0"/>
            <a:t>    Acute</a:t>
          </a:r>
          <a:r>
            <a:rPr lang="en-US" dirty="0" smtClean="0"/>
            <a:t> </a:t>
          </a:r>
          <a:endParaRPr lang="en-IN" dirty="0"/>
        </a:p>
      </dgm:t>
    </dgm:pt>
    <dgm:pt modelId="{4DCC291C-C2F0-4300-AFDB-3E8C8DBAD780}" type="parTrans" cxnId="{BAB2EE6B-BD09-454A-823E-87D5CFB74540}">
      <dgm:prSet/>
      <dgm:spPr/>
      <dgm:t>
        <a:bodyPr/>
        <a:lstStyle/>
        <a:p>
          <a:endParaRPr lang="en-IN"/>
        </a:p>
      </dgm:t>
    </dgm:pt>
    <dgm:pt modelId="{AB1D08F8-24E6-416A-959A-F367AF4F0299}" type="sibTrans" cxnId="{BAB2EE6B-BD09-454A-823E-87D5CFB74540}">
      <dgm:prSet/>
      <dgm:spPr/>
      <dgm:t>
        <a:bodyPr/>
        <a:lstStyle/>
        <a:p>
          <a:endParaRPr lang="en-IN"/>
        </a:p>
      </dgm:t>
    </dgm:pt>
    <dgm:pt modelId="{935E8CFE-1A4A-4C71-B087-F924BD94FE89}">
      <dgm:prSet phldrT="[Text]"/>
      <dgm:spPr/>
      <dgm:t>
        <a:bodyPr/>
        <a:lstStyle/>
        <a:p>
          <a:r>
            <a:rPr lang="en-US" b="1" dirty="0" smtClean="0"/>
            <a:t>Subacute</a:t>
          </a:r>
          <a:r>
            <a:rPr lang="en-US" dirty="0" smtClean="0"/>
            <a:t> </a:t>
          </a:r>
          <a:endParaRPr lang="en-IN" dirty="0"/>
        </a:p>
      </dgm:t>
    </dgm:pt>
    <dgm:pt modelId="{7D103832-76CD-48E8-84C5-C07CA02943FE}" type="parTrans" cxnId="{A36A1D74-4C54-43CC-A4C5-4E296F6E89D0}">
      <dgm:prSet/>
      <dgm:spPr/>
      <dgm:t>
        <a:bodyPr/>
        <a:lstStyle/>
        <a:p>
          <a:endParaRPr lang="en-IN"/>
        </a:p>
      </dgm:t>
    </dgm:pt>
    <dgm:pt modelId="{3C329823-EB97-45DD-A884-8202BACA1CC0}" type="sibTrans" cxnId="{A36A1D74-4C54-43CC-A4C5-4E296F6E89D0}">
      <dgm:prSet/>
      <dgm:spPr/>
      <dgm:t>
        <a:bodyPr/>
        <a:lstStyle/>
        <a:p>
          <a:endParaRPr lang="en-IN"/>
        </a:p>
      </dgm:t>
    </dgm:pt>
    <dgm:pt modelId="{AD20E283-5845-4C93-88D8-4B993A161CD6}">
      <dgm:prSet phldrT="[Text]"/>
      <dgm:spPr/>
      <dgm:t>
        <a:bodyPr/>
        <a:lstStyle/>
        <a:p>
          <a:r>
            <a:rPr lang="en-US" b="1" dirty="0" smtClean="0"/>
            <a:t>Chronic</a:t>
          </a:r>
        </a:p>
      </dgm:t>
    </dgm:pt>
    <dgm:pt modelId="{7D62FAFB-F4B4-4345-9E95-53A33E96D0DE}" type="parTrans" cxnId="{1544623C-2C1A-4BD0-9343-8DA1C5AF9029}">
      <dgm:prSet/>
      <dgm:spPr/>
      <dgm:t>
        <a:bodyPr/>
        <a:lstStyle/>
        <a:p>
          <a:endParaRPr lang="en-IN"/>
        </a:p>
      </dgm:t>
    </dgm:pt>
    <dgm:pt modelId="{A305808D-6661-447A-AC5F-470751398874}" type="sibTrans" cxnId="{1544623C-2C1A-4BD0-9343-8DA1C5AF9029}">
      <dgm:prSet/>
      <dgm:spPr/>
      <dgm:t>
        <a:bodyPr/>
        <a:lstStyle/>
        <a:p>
          <a:endParaRPr lang="en-IN"/>
        </a:p>
      </dgm:t>
    </dgm:pt>
    <dgm:pt modelId="{D04ED5A2-C259-4FF4-9AC1-A3476A0A3190}" type="pres">
      <dgm:prSet presAssocID="{C477D986-CC66-48DB-A503-4E6CB39321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1950054-C764-4FDF-B2D0-E2AA10A51414}" type="pres">
      <dgm:prSet presAssocID="{C477D986-CC66-48DB-A503-4E6CB393216C}" presName="dummyMaxCanvas" presStyleCnt="0">
        <dgm:presLayoutVars/>
      </dgm:prSet>
      <dgm:spPr/>
    </dgm:pt>
    <dgm:pt modelId="{FE851AFC-2975-45F5-8EF4-EFA61A436EC4}" type="pres">
      <dgm:prSet presAssocID="{C477D986-CC66-48DB-A503-4E6CB393216C}" presName="ThreeNodes_1" presStyleLbl="node1" presStyleIdx="0" presStyleCnt="3" custLinFactNeighborX="230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2F1911-99F9-452B-8A78-92F154BB2840}" type="pres">
      <dgm:prSet presAssocID="{C477D986-CC66-48DB-A503-4E6CB393216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6E322A-8F69-40CF-8B60-447D26EBEF03}" type="pres">
      <dgm:prSet presAssocID="{C477D986-CC66-48DB-A503-4E6CB393216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3F0EF0-9041-4540-B476-52ACA841BE8F}" type="pres">
      <dgm:prSet presAssocID="{C477D986-CC66-48DB-A503-4E6CB393216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9051EE9-56A6-42F5-BEE9-74964A1D553A}" type="pres">
      <dgm:prSet presAssocID="{C477D986-CC66-48DB-A503-4E6CB393216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51A0E3-8AEA-44F9-B5E3-E45DC94454A0}" type="pres">
      <dgm:prSet presAssocID="{C477D986-CC66-48DB-A503-4E6CB393216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0489BC1-1973-4283-9EB5-8045DB79CA03}" type="pres">
      <dgm:prSet presAssocID="{C477D986-CC66-48DB-A503-4E6CB393216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F79215-B7BC-41BD-81EA-A3CAE0468AAC}" type="pres">
      <dgm:prSet presAssocID="{C477D986-CC66-48DB-A503-4E6CB393216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739C808-B95E-4922-B349-6603DB1B994A}" type="presOf" srcId="{935E8CFE-1A4A-4C71-B087-F924BD94FE89}" destId="{20489BC1-1973-4283-9EB5-8045DB79CA03}" srcOrd="1" destOrd="0" presId="urn:microsoft.com/office/officeart/2005/8/layout/vProcess5"/>
    <dgm:cxn modelId="{7D23B210-1825-4C29-A75C-27D84097CA31}" type="presOf" srcId="{AB1D08F8-24E6-416A-959A-F367AF4F0299}" destId="{D43F0EF0-9041-4540-B476-52ACA841BE8F}" srcOrd="0" destOrd="0" presId="urn:microsoft.com/office/officeart/2005/8/layout/vProcess5"/>
    <dgm:cxn modelId="{1544623C-2C1A-4BD0-9343-8DA1C5AF9029}" srcId="{C477D986-CC66-48DB-A503-4E6CB393216C}" destId="{AD20E283-5845-4C93-88D8-4B993A161CD6}" srcOrd="2" destOrd="0" parTransId="{7D62FAFB-F4B4-4345-9E95-53A33E96D0DE}" sibTransId="{A305808D-6661-447A-AC5F-470751398874}"/>
    <dgm:cxn modelId="{918FE2C1-361F-4288-BAFB-2AB2815B9D12}" type="presOf" srcId="{438F07C6-AFCA-488C-B1A3-2870AE2C7117}" destId="{0D51A0E3-8AEA-44F9-B5E3-E45DC94454A0}" srcOrd="1" destOrd="0" presId="urn:microsoft.com/office/officeart/2005/8/layout/vProcess5"/>
    <dgm:cxn modelId="{BAB2EE6B-BD09-454A-823E-87D5CFB74540}" srcId="{C477D986-CC66-48DB-A503-4E6CB393216C}" destId="{438F07C6-AFCA-488C-B1A3-2870AE2C7117}" srcOrd="0" destOrd="0" parTransId="{4DCC291C-C2F0-4300-AFDB-3E8C8DBAD780}" sibTransId="{AB1D08F8-24E6-416A-959A-F367AF4F0299}"/>
    <dgm:cxn modelId="{B3CD5544-EB25-4F4C-927F-641D57F21177}" type="presOf" srcId="{C477D986-CC66-48DB-A503-4E6CB393216C}" destId="{D04ED5A2-C259-4FF4-9AC1-A3476A0A3190}" srcOrd="0" destOrd="0" presId="urn:microsoft.com/office/officeart/2005/8/layout/vProcess5"/>
    <dgm:cxn modelId="{43F335CD-3B78-4BBC-A2B5-030003B5D4E1}" type="presOf" srcId="{438F07C6-AFCA-488C-B1A3-2870AE2C7117}" destId="{FE851AFC-2975-45F5-8EF4-EFA61A436EC4}" srcOrd="0" destOrd="0" presId="urn:microsoft.com/office/officeart/2005/8/layout/vProcess5"/>
    <dgm:cxn modelId="{50D81561-8A1C-488B-BC1B-1A5F91BF0967}" type="presOf" srcId="{3C329823-EB97-45DD-A884-8202BACA1CC0}" destId="{E9051EE9-56A6-42F5-BEE9-74964A1D553A}" srcOrd="0" destOrd="0" presId="urn:microsoft.com/office/officeart/2005/8/layout/vProcess5"/>
    <dgm:cxn modelId="{30EB2361-3610-4D1E-9CD1-35FD9B39B5BD}" type="presOf" srcId="{AD20E283-5845-4C93-88D8-4B993A161CD6}" destId="{5A6E322A-8F69-40CF-8B60-447D26EBEF03}" srcOrd="0" destOrd="0" presId="urn:microsoft.com/office/officeart/2005/8/layout/vProcess5"/>
    <dgm:cxn modelId="{EB7777A2-788F-45A7-B9AE-D5B1BA9857B4}" type="presOf" srcId="{AD20E283-5845-4C93-88D8-4B993A161CD6}" destId="{6BF79215-B7BC-41BD-81EA-A3CAE0468AAC}" srcOrd="1" destOrd="0" presId="urn:microsoft.com/office/officeart/2005/8/layout/vProcess5"/>
    <dgm:cxn modelId="{DB06B02B-8932-44EC-A736-0201A7CAE030}" type="presOf" srcId="{935E8CFE-1A4A-4C71-B087-F924BD94FE89}" destId="{D42F1911-99F9-452B-8A78-92F154BB2840}" srcOrd="0" destOrd="0" presId="urn:microsoft.com/office/officeart/2005/8/layout/vProcess5"/>
    <dgm:cxn modelId="{A36A1D74-4C54-43CC-A4C5-4E296F6E89D0}" srcId="{C477D986-CC66-48DB-A503-4E6CB393216C}" destId="{935E8CFE-1A4A-4C71-B087-F924BD94FE89}" srcOrd="1" destOrd="0" parTransId="{7D103832-76CD-48E8-84C5-C07CA02943FE}" sibTransId="{3C329823-EB97-45DD-A884-8202BACA1CC0}"/>
    <dgm:cxn modelId="{127946FD-296F-4AA5-B1FF-1A71F0A9C517}" type="presParOf" srcId="{D04ED5A2-C259-4FF4-9AC1-A3476A0A3190}" destId="{C1950054-C764-4FDF-B2D0-E2AA10A51414}" srcOrd="0" destOrd="0" presId="urn:microsoft.com/office/officeart/2005/8/layout/vProcess5"/>
    <dgm:cxn modelId="{A7612680-521C-46C0-A281-E24D16CD2A70}" type="presParOf" srcId="{D04ED5A2-C259-4FF4-9AC1-A3476A0A3190}" destId="{FE851AFC-2975-45F5-8EF4-EFA61A436EC4}" srcOrd="1" destOrd="0" presId="urn:microsoft.com/office/officeart/2005/8/layout/vProcess5"/>
    <dgm:cxn modelId="{46D0B7C8-9357-40C8-9024-567CE156C7BC}" type="presParOf" srcId="{D04ED5A2-C259-4FF4-9AC1-A3476A0A3190}" destId="{D42F1911-99F9-452B-8A78-92F154BB2840}" srcOrd="2" destOrd="0" presId="urn:microsoft.com/office/officeart/2005/8/layout/vProcess5"/>
    <dgm:cxn modelId="{AC023DAD-DAF8-412A-9867-46F7E708277B}" type="presParOf" srcId="{D04ED5A2-C259-4FF4-9AC1-A3476A0A3190}" destId="{5A6E322A-8F69-40CF-8B60-447D26EBEF03}" srcOrd="3" destOrd="0" presId="urn:microsoft.com/office/officeart/2005/8/layout/vProcess5"/>
    <dgm:cxn modelId="{9D6B6711-119C-4BB3-9E48-B48D3BE02FC8}" type="presParOf" srcId="{D04ED5A2-C259-4FF4-9AC1-A3476A0A3190}" destId="{D43F0EF0-9041-4540-B476-52ACA841BE8F}" srcOrd="4" destOrd="0" presId="urn:microsoft.com/office/officeart/2005/8/layout/vProcess5"/>
    <dgm:cxn modelId="{E49B19F1-C6AB-4203-B135-C711EDF4F5DF}" type="presParOf" srcId="{D04ED5A2-C259-4FF4-9AC1-A3476A0A3190}" destId="{E9051EE9-56A6-42F5-BEE9-74964A1D553A}" srcOrd="5" destOrd="0" presId="urn:microsoft.com/office/officeart/2005/8/layout/vProcess5"/>
    <dgm:cxn modelId="{52C2082B-49D8-4609-AFC5-CBDBD49C3919}" type="presParOf" srcId="{D04ED5A2-C259-4FF4-9AC1-A3476A0A3190}" destId="{0D51A0E3-8AEA-44F9-B5E3-E45DC94454A0}" srcOrd="6" destOrd="0" presId="urn:microsoft.com/office/officeart/2005/8/layout/vProcess5"/>
    <dgm:cxn modelId="{5361F1B2-2D99-4B10-8897-36BAA2BBA283}" type="presParOf" srcId="{D04ED5A2-C259-4FF4-9AC1-A3476A0A3190}" destId="{20489BC1-1973-4283-9EB5-8045DB79CA03}" srcOrd="7" destOrd="0" presId="urn:microsoft.com/office/officeart/2005/8/layout/vProcess5"/>
    <dgm:cxn modelId="{12DA687B-69DD-467E-87D1-5120B449A866}" type="presParOf" srcId="{D04ED5A2-C259-4FF4-9AC1-A3476A0A3190}" destId="{6BF79215-B7BC-41BD-81EA-A3CAE0468AA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E5236F-E131-4A4B-836E-888BED3563E8}" type="doc">
      <dgm:prSet loTypeId="urn:microsoft.com/office/officeart/2005/8/layout/hierarchy3" loCatId="list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en-IN"/>
        </a:p>
      </dgm:t>
    </dgm:pt>
    <dgm:pt modelId="{E84D79B3-B71C-4F5D-BCF6-AD6A3F8E3ABF}">
      <dgm:prSet phldrT="[Text]"/>
      <dgm:spPr/>
      <dgm:t>
        <a:bodyPr/>
        <a:lstStyle/>
        <a:p>
          <a:r>
            <a:rPr lang="en-US" b="1" dirty="0" err="1" smtClean="0"/>
            <a:t>Hyperacute</a:t>
          </a:r>
          <a:r>
            <a:rPr lang="en-US" b="1" dirty="0" smtClean="0"/>
            <a:t> (&lt;6 hrs)</a:t>
          </a:r>
          <a:endParaRPr lang="en-IN" dirty="0"/>
        </a:p>
      </dgm:t>
    </dgm:pt>
    <dgm:pt modelId="{9F6CCE08-7F4E-4AB9-909D-334C05A036F9}" type="parTrans" cxnId="{2A981633-A2C4-4E6C-8B37-01325D716E58}">
      <dgm:prSet/>
      <dgm:spPr/>
      <dgm:t>
        <a:bodyPr/>
        <a:lstStyle/>
        <a:p>
          <a:endParaRPr lang="en-IN"/>
        </a:p>
      </dgm:t>
    </dgm:pt>
    <dgm:pt modelId="{22547918-E9FD-4ABF-B53D-F63B2A079832}" type="sibTrans" cxnId="{2A981633-A2C4-4E6C-8B37-01325D716E58}">
      <dgm:prSet/>
      <dgm:spPr/>
      <dgm:t>
        <a:bodyPr/>
        <a:lstStyle/>
        <a:p>
          <a:endParaRPr lang="en-IN"/>
        </a:p>
      </dgm:t>
    </dgm:pt>
    <dgm:pt modelId="{395BBB21-A466-43C3-8E32-5D6D2B3F023F}">
      <dgm:prSet phldrT="[Text]"/>
      <dgm:spPr/>
      <dgm:t>
        <a:bodyPr/>
        <a:lstStyle/>
        <a:p>
          <a:r>
            <a:rPr lang="en-US" b="1" dirty="0" smtClean="0"/>
            <a:t>Normal    (50-60%)</a:t>
          </a:r>
          <a:endParaRPr lang="en-IN" b="1" dirty="0"/>
        </a:p>
      </dgm:t>
    </dgm:pt>
    <dgm:pt modelId="{2036CE34-ABDF-48B8-8403-2D45CE2C9D5D}" type="parTrans" cxnId="{78FB04A7-FA7B-46FC-8461-367C11675D40}">
      <dgm:prSet/>
      <dgm:spPr/>
      <dgm:t>
        <a:bodyPr/>
        <a:lstStyle/>
        <a:p>
          <a:endParaRPr lang="en-IN"/>
        </a:p>
      </dgm:t>
    </dgm:pt>
    <dgm:pt modelId="{26A1432B-7599-4336-AECC-FE03C4B549CB}" type="sibTrans" cxnId="{78FB04A7-FA7B-46FC-8461-367C11675D40}">
      <dgm:prSet/>
      <dgm:spPr/>
      <dgm:t>
        <a:bodyPr/>
        <a:lstStyle/>
        <a:p>
          <a:endParaRPr lang="en-IN"/>
        </a:p>
      </dgm:t>
    </dgm:pt>
    <dgm:pt modelId="{7E6900A9-6F08-4569-9330-FB6234534C5F}">
      <dgm:prSet phldrT="[Text]"/>
      <dgm:spPr/>
      <dgm:t>
        <a:bodyPr/>
        <a:lstStyle/>
        <a:p>
          <a:r>
            <a:rPr lang="en-US" b="1" dirty="0" smtClean="0"/>
            <a:t>Dense MCA</a:t>
          </a:r>
          <a:endParaRPr lang="en-IN" b="1" dirty="0"/>
        </a:p>
      </dgm:t>
    </dgm:pt>
    <dgm:pt modelId="{61744A9F-4E1C-415E-98D2-DE5BE9B9679F}" type="parTrans" cxnId="{55CCEA68-EC8C-48B2-8D69-EF6F2FC1775F}">
      <dgm:prSet/>
      <dgm:spPr/>
      <dgm:t>
        <a:bodyPr/>
        <a:lstStyle/>
        <a:p>
          <a:endParaRPr lang="en-IN"/>
        </a:p>
      </dgm:t>
    </dgm:pt>
    <dgm:pt modelId="{F9E68104-63FB-4743-8B51-B1B273B72255}" type="sibTrans" cxnId="{55CCEA68-EC8C-48B2-8D69-EF6F2FC1775F}">
      <dgm:prSet/>
      <dgm:spPr/>
      <dgm:t>
        <a:bodyPr/>
        <a:lstStyle/>
        <a:p>
          <a:endParaRPr lang="en-IN"/>
        </a:p>
      </dgm:t>
    </dgm:pt>
    <dgm:pt modelId="{58569736-E1DA-4277-9CAF-FF3BB25E9C95}">
      <dgm:prSet phldrT="[Text]"/>
      <dgm:spPr/>
      <dgm:t>
        <a:bodyPr/>
        <a:lstStyle/>
        <a:p>
          <a:r>
            <a:rPr lang="en-US" b="1" dirty="0" smtClean="0"/>
            <a:t> obscuration of </a:t>
          </a:r>
          <a:r>
            <a:rPr lang="en-US" b="1" dirty="0" err="1" smtClean="0"/>
            <a:t>lentiform</a:t>
          </a:r>
          <a:r>
            <a:rPr lang="en-US" b="1" dirty="0" smtClean="0"/>
            <a:t> nucleus </a:t>
          </a:r>
          <a:endParaRPr lang="en-IN" b="1" dirty="0"/>
        </a:p>
      </dgm:t>
    </dgm:pt>
    <dgm:pt modelId="{D84AAF1D-246A-470F-A52C-6ECB10AE1290}" type="parTrans" cxnId="{931778CB-2F71-4A48-82D2-C933EDDEC852}">
      <dgm:prSet/>
      <dgm:spPr/>
      <dgm:t>
        <a:bodyPr/>
        <a:lstStyle/>
        <a:p>
          <a:endParaRPr lang="en-IN"/>
        </a:p>
      </dgm:t>
    </dgm:pt>
    <dgm:pt modelId="{D10533E7-76E0-42CF-B207-5BE7C01C9CA7}" type="sibTrans" cxnId="{931778CB-2F71-4A48-82D2-C933EDDEC852}">
      <dgm:prSet/>
      <dgm:spPr/>
      <dgm:t>
        <a:bodyPr/>
        <a:lstStyle/>
        <a:p>
          <a:endParaRPr lang="en-IN"/>
        </a:p>
      </dgm:t>
    </dgm:pt>
    <dgm:pt modelId="{4B31D522-A301-4BDD-A156-BC2C41C2B2A8}" type="pres">
      <dgm:prSet presAssocID="{BFE5236F-E131-4A4B-836E-888BED356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6A759800-2922-448E-804E-1920130B87DF}" type="pres">
      <dgm:prSet presAssocID="{E84D79B3-B71C-4F5D-BCF6-AD6A3F8E3ABF}" presName="root" presStyleCnt="0"/>
      <dgm:spPr/>
    </dgm:pt>
    <dgm:pt modelId="{82DAEA67-F2FE-4BA0-A591-54B258CFAC66}" type="pres">
      <dgm:prSet presAssocID="{E84D79B3-B71C-4F5D-BCF6-AD6A3F8E3ABF}" presName="rootComposite" presStyleCnt="0"/>
      <dgm:spPr/>
    </dgm:pt>
    <dgm:pt modelId="{FC92FEEB-3D92-4F82-AB37-0E354201A1B8}" type="pres">
      <dgm:prSet presAssocID="{E84D79B3-B71C-4F5D-BCF6-AD6A3F8E3ABF}" presName="rootText" presStyleLbl="node1" presStyleIdx="0" presStyleCnt="1" custLinFactNeighborX="-61908" custLinFactNeighborY="12158"/>
      <dgm:spPr/>
      <dgm:t>
        <a:bodyPr/>
        <a:lstStyle/>
        <a:p>
          <a:endParaRPr lang="en-IN"/>
        </a:p>
      </dgm:t>
    </dgm:pt>
    <dgm:pt modelId="{F059B039-E6B6-48F1-AD61-4BC40BF7303C}" type="pres">
      <dgm:prSet presAssocID="{E84D79B3-B71C-4F5D-BCF6-AD6A3F8E3ABF}" presName="rootConnector" presStyleLbl="node1" presStyleIdx="0" presStyleCnt="1"/>
      <dgm:spPr/>
      <dgm:t>
        <a:bodyPr/>
        <a:lstStyle/>
        <a:p>
          <a:endParaRPr lang="en-IN"/>
        </a:p>
      </dgm:t>
    </dgm:pt>
    <dgm:pt modelId="{7F5EF8FF-6515-46EE-B8DB-0F39B5DBA814}" type="pres">
      <dgm:prSet presAssocID="{E84D79B3-B71C-4F5D-BCF6-AD6A3F8E3ABF}" presName="childShape" presStyleCnt="0"/>
      <dgm:spPr/>
    </dgm:pt>
    <dgm:pt modelId="{264A7A78-CC03-4316-A735-3BFC7E5A6321}" type="pres">
      <dgm:prSet presAssocID="{2036CE34-ABDF-48B8-8403-2D45CE2C9D5D}" presName="Name13" presStyleLbl="parChTrans1D2" presStyleIdx="0" presStyleCnt="3"/>
      <dgm:spPr/>
      <dgm:t>
        <a:bodyPr/>
        <a:lstStyle/>
        <a:p>
          <a:endParaRPr lang="en-IN"/>
        </a:p>
      </dgm:t>
    </dgm:pt>
    <dgm:pt modelId="{12D4AE81-0E5C-4290-A8F2-DF571B4945C5}" type="pres">
      <dgm:prSet presAssocID="{395BBB21-A466-43C3-8E32-5D6D2B3F023F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8BC1114-518B-468E-9842-5C1BA989AE70}" type="pres">
      <dgm:prSet presAssocID="{61744A9F-4E1C-415E-98D2-DE5BE9B9679F}" presName="Name13" presStyleLbl="parChTrans1D2" presStyleIdx="1" presStyleCnt="3"/>
      <dgm:spPr/>
      <dgm:t>
        <a:bodyPr/>
        <a:lstStyle/>
        <a:p>
          <a:endParaRPr lang="en-IN"/>
        </a:p>
      </dgm:t>
    </dgm:pt>
    <dgm:pt modelId="{8F3BEC0A-A09E-44BA-A68E-A035893E646E}" type="pres">
      <dgm:prSet presAssocID="{7E6900A9-6F08-4569-9330-FB6234534C5F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526887B-8FED-4E96-8D84-62D90890A3B5}" type="pres">
      <dgm:prSet presAssocID="{D84AAF1D-246A-470F-A52C-6ECB10AE1290}" presName="Name13" presStyleLbl="parChTrans1D2" presStyleIdx="2" presStyleCnt="3"/>
      <dgm:spPr/>
      <dgm:t>
        <a:bodyPr/>
        <a:lstStyle/>
        <a:p>
          <a:endParaRPr lang="en-IN"/>
        </a:p>
      </dgm:t>
    </dgm:pt>
    <dgm:pt modelId="{76B35A06-4963-4FFA-81AF-5BDE0E24792B}" type="pres">
      <dgm:prSet presAssocID="{58569736-E1DA-4277-9CAF-FF3BB25E9C95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8FB5177-D0C9-430A-8E5E-E94F1E9BA621}" type="presOf" srcId="{D84AAF1D-246A-470F-A52C-6ECB10AE1290}" destId="{1526887B-8FED-4E96-8D84-62D90890A3B5}" srcOrd="0" destOrd="0" presId="urn:microsoft.com/office/officeart/2005/8/layout/hierarchy3"/>
    <dgm:cxn modelId="{57D7DC46-DA1C-4AA1-9A5F-17D8D0C06DAE}" type="presOf" srcId="{E84D79B3-B71C-4F5D-BCF6-AD6A3F8E3ABF}" destId="{FC92FEEB-3D92-4F82-AB37-0E354201A1B8}" srcOrd="0" destOrd="0" presId="urn:microsoft.com/office/officeart/2005/8/layout/hierarchy3"/>
    <dgm:cxn modelId="{01062727-2B2C-403C-9A3B-E4D300EE05CA}" type="presOf" srcId="{E84D79B3-B71C-4F5D-BCF6-AD6A3F8E3ABF}" destId="{F059B039-E6B6-48F1-AD61-4BC40BF7303C}" srcOrd="1" destOrd="0" presId="urn:microsoft.com/office/officeart/2005/8/layout/hierarchy3"/>
    <dgm:cxn modelId="{2A981633-A2C4-4E6C-8B37-01325D716E58}" srcId="{BFE5236F-E131-4A4B-836E-888BED3563E8}" destId="{E84D79B3-B71C-4F5D-BCF6-AD6A3F8E3ABF}" srcOrd="0" destOrd="0" parTransId="{9F6CCE08-7F4E-4AB9-909D-334C05A036F9}" sibTransId="{22547918-E9FD-4ABF-B53D-F63B2A079832}"/>
    <dgm:cxn modelId="{E4834D3A-E34F-48E9-80D1-0C3367F243A5}" type="presOf" srcId="{61744A9F-4E1C-415E-98D2-DE5BE9B9679F}" destId="{98BC1114-518B-468E-9842-5C1BA989AE70}" srcOrd="0" destOrd="0" presId="urn:microsoft.com/office/officeart/2005/8/layout/hierarchy3"/>
    <dgm:cxn modelId="{7EF04E63-8A8E-42EF-A801-0F7A75958FC8}" type="presOf" srcId="{BFE5236F-E131-4A4B-836E-888BED3563E8}" destId="{4B31D522-A301-4BDD-A156-BC2C41C2B2A8}" srcOrd="0" destOrd="0" presId="urn:microsoft.com/office/officeart/2005/8/layout/hierarchy3"/>
    <dgm:cxn modelId="{2EE3B66E-5755-402A-B721-CA7827674EE3}" type="presOf" srcId="{2036CE34-ABDF-48B8-8403-2D45CE2C9D5D}" destId="{264A7A78-CC03-4316-A735-3BFC7E5A6321}" srcOrd="0" destOrd="0" presId="urn:microsoft.com/office/officeart/2005/8/layout/hierarchy3"/>
    <dgm:cxn modelId="{55CCEA68-EC8C-48B2-8D69-EF6F2FC1775F}" srcId="{E84D79B3-B71C-4F5D-BCF6-AD6A3F8E3ABF}" destId="{7E6900A9-6F08-4569-9330-FB6234534C5F}" srcOrd="1" destOrd="0" parTransId="{61744A9F-4E1C-415E-98D2-DE5BE9B9679F}" sibTransId="{F9E68104-63FB-4743-8B51-B1B273B72255}"/>
    <dgm:cxn modelId="{78FB04A7-FA7B-46FC-8461-367C11675D40}" srcId="{E84D79B3-B71C-4F5D-BCF6-AD6A3F8E3ABF}" destId="{395BBB21-A466-43C3-8E32-5D6D2B3F023F}" srcOrd="0" destOrd="0" parTransId="{2036CE34-ABDF-48B8-8403-2D45CE2C9D5D}" sibTransId="{26A1432B-7599-4336-AECC-FE03C4B549CB}"/>
    <dgm:cxn modelId="{6984C0D3-C6CD-494E-AF71-9D4A812E6496}" type="presOf" srcId="{7E6900A9-6F08-4569-9330-FB6234534C5F}" destId="{8F3BEC0A-A09E-44BA-A68E-A035893E646E}" srcOrd="0" destOrd="0" presId="urn:microsoft.com/office/officeart/2005/8/layout/hierarchy3"/>
    <dgm:cxn modelId="{FB02B9FC-B973-4AC9-AE14-4BD6A062BEDE}" type="presOf" srcId="{58569736-E1DA-4277-9CAF-FF3BB25E9C95}" destId="{76B35A06-4963-4FFA-81AF-5BDE0E24792B}" srcOrd="0" destOrd="0" presId="urn:microsoft.com/office/officeart/2005/8/layout/hierarchy3"/>
    <dgm:cxn modelId="{931778CB-2F71-4A48-82D2-C933EDDEC852}" srcId="{E84D79B3-B71C-4F5D-BCF6-AD6A3F8E3ABF}" destId="{58569736-E1DA-4277-9CAF-FF3BB25E9C95}" srcOrd="2" destOrd="0" parTransId="{D84AAF1D-246A-470F-A52C-6ECB10AE1290}" sibTransId="{D10533E7-76E0-42CF-B207-5BE7C01C9CA7}"/>
    <dgm:cxn modelId="{740C18C2-C728-476D-865B-2C4687BD4FD8}" type="presOf" srcId="{395BBB21-A466-43C3-8E32-5D6D2B3F023F}" destId="{12D4AE81-0E5C-4290-A8F2-DF571B4945C5}" srcOrd="0" destOrd="0" presId="urn:microsoft.com/office/officeart/2005/8/layout/hierarchy3"/>
    <dgm:cxn modelId="{E9D4D08D-C273-4208-BFA5-D2179469EBC5}" type="presParOf" srcId="{4B31D522-A301-4BDD-A156-BC2C41C2B2A8}" destId="{6A759800-2922-448E-804E-1920130B87DF}" srcOrd="0" destOrd="0" presId="urn:microsoft.com/office/officeart/2005/8/layout/hierarchy3"/>
    <dgm:cxn modelId="{E123327E-0217-4ABB-A9CC-495819248B94}" type="presParOf" srcId="{6A759800-2922-448E-804E-1920130B87DF}" destId="{82DAEA67-F2FE-4BA0-A591-54B258CFAC66}" srcOrd="0" destOrd="0" presId="urn:microsoft.com/office/officeart/2005/8/layout/hierarchy3"/>
    <dgm:cxn modelId="{6DD607C2-687D-462A-8CD2-F37D203D5C7C}" type="presParOf" srcId="{82DAEA67-F2FE-4BA0-A591-54B258CFAC66}" destId="{FC92FEEB-3D92-4F82-AB37-0E354201A1B8}" srcOrd="0" destOrd="0" presId="urn:microsoft.com/office/officeart/2005/8/layout/hierarchy3"/>
    <dgm:cxn modelId="{8EF433E1-2CD1-4106-95A6-94053D6017ED}" type="presParOf" srcId="{82DAEA67-F2FE-4BA0-A591-54B258CFAC66}" destId="{F059B039-E6B6-48F1-AD61-4BC40BF7303C}" srcOrd="1" destOrd="0" presId="urn:microsoft.com/office/officeart/2005/8/layout/hierarchy3"/>
    <dgm:cxn modelId="{57739F63-68A5-469F-B96A-44C7FFD2253F}" type="presParOf" srcId="{6A759800-2922-448E-804E-1920130B87DF}" destId="{7F5EF8FF-6515-46EE-B8DB-0F39B5DBA814}" srcOrd="1" destOrd="0" presId="urn:microsoft.com/office/officeart/2005/8/layout/hierarchy3"/>
    <dgm:cxn modelId="{64408FB0-6E97-4E70-921D-254B434512D8}" type="presParOf" srcId="{7F5EF8FF-6515-46EE-B8DB-0F39B5DBA814}" destId="{264A7A78-CC03-4316-A735-3BFC7E5A6321}" srcOrd="0" destOrd="0" presId="urn:microsoft.com/office/officeart/2005/8/layout/hierarchy3"/>
    <dgm:cxn modelId="{74878FAD-A3A3-4A94-AE1D-3C870D0BEB2D}" type="presParOf" srcId="{7F5EF8FF-6515-46EE-B8DB-0F39B5DBA814}" destId="{12D4AE81-0E5C-4290-A8F2-DF571B4945C5}" srcOrd="1" destOrd="0" presId="urn:microsoft.com/office/officeart/2005/8/layout/hierarchy3"/>
    <dgm:cxn modelId="{A7560257-0E17-4399-A093-E622694ACEA8}" type="presParOf" srcId="{7F5EF8FF-6515-46EE-B8DB-0F39B5DBA814}" destId="{98BC1114-518B-468E-9842-5C1BA989AE70}" srcOrd="2" destOrd="0" presId="urn:microsoft.com/office/officeart/2005/8/layout/hierarchy3"/>
    <dgm:cxn modelId="{845C162F-C90C-49B3-B8C7-3911E8B8B2AE}" type="presParOf" srcId="{7F5EF8FF-6515-46EE-B8DB-0F39B5DBA814}" destId="{8F3BEC0A-A09E-44BA-A68E-A035893E646E}" srcOrd="3" destOrd="0" presId="urn:microsoft.com/office/officeart/2005/8/layout/hierarchy3"/>
    <dgm:cxn modelId="{7AF4FCA0-B05B-45E4-9E25-3116CBD8EB43}" type="presParOf" srcId="{7F5EF8FF-6515-46EE-B8DB-0F39B5DBA814}" destId="{1526887B-8FED-4E96-8D84-62D90890A3B5}" srcOrd="4" destOrd="0" presId="urn:microsoft.com/office/officeart/2005/8/layout/hierarchy3"/>
    <dgm:cxn modelId="{9391363C-8DE9-4A03-849C-FAB693418816}" type="presParOf" srcId="{7F5EF8FF-6515-46EE-B8DB-0F39B5DBA814}" destId="{76B35A06-4963-4FFA-81AF-5BDE0E24792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E5236F-E131-4A4B-836E-888BED3563E8}" type="doc">
      <dgm:prSet loTypeId="urn:microsoft.com/office/officeart/2005/8/layout/hierarchy3" loCatId="list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en-IN"/>
        </a:p>
      </dgm:t>
    </dgm:pt>
    <dgm:pt modelId="{04701F9D-B256-42DB-8453-F0311FD56AAC}">
      <dgm:prSet phldrT="[Text]"/>
      <dgm:spPr/>
      <dgm:t>
        <a:bodyPr/>
        <a:lstStyle/>
        <a:p>
          <a:r>
            <a:rPr lang="en-US" b="1" dirty="0" smtClean="0"/>
            <a:t>Acute                          (6-48hrs)</a:t>
          </a:r>
          <a:r>
            <a:rPr lang="en-US" dirty="0" smtClean="0"/>
            <a:t> </a:t>
          </a:r>
          <a:endParaRPr lang="en-IN" dirty="0"/>
        </a:p>
      </dgm:t>
    </dgm:pt>
    <dgm:pt modelId="{E6D81A64-6D25-4F99-A1BE-D6A313696B7E}" type="parTrans" cxnId="{18A736B6-8D26-4DCB-980D-FD2FC9848F1A}">
      <dgm:prSet/>
      <dgm:spPr/>
      <dgm:t>
        <a:bodyPr/>
        <a:lstStyle/>
        <a:p>
          <a:endParaRPr lang="en-IN"/>
        </a:p>
      </dgm:t>
    </dgm:pt>
    <dgm:pt modelId="{BB81A0E1-0786-4977-AB97-0A49C9CBA253}" type="sibTrans" cxnId="{18A736B6-8D26-4DCB-980D-FD2FC9848F1A}">
      <dgm:prSet/>
      <dgm:spPr/>
      <dgm:t>
        <a:bodyPr/>
        <a:lstStyle/>
        <a:p>
          <a:endParaRPr lang="en-IN"/>
        </a:p>
      </dgm:t>
    </dgm:pt>
    <dgm:pt modelId="{24363430-4E56-4230-9181-2A5CD02EE47D}">
      <dgm:prSet phldrT="[Text]"/>
      <dgm:spPr/>
      <dgm:t>
        <a:bodyPr/>
        <a:lstStyle/>
        <a:p>
          <a:r>
            <a:rPr lang="en-US" b="1" dirty="0" smtClean="0"/>
            <a:t>Low density BG</a:t>
          </a:r>
          <a:endParaRPr lang="en-IN" b="1" dirty="0"/>
        </a:p>
      </dgm:t>
    </dgm:pt>
    <dgm:pt modelId="{23202B35-852B-415B-9453-EB91F5B24CB6}" type="parTrans" cxnId="{36BEE25C-5A83-4022-A2E7-EFAF10F44FDD}">
      <dgm:prSet/>
      <dgm:spPr/>
      <dgm:t>
        <a:bodyPr/>
        <a:lstStyle/>
        <a:p>
          <a:endParaRPr lang="en-IN"/>
        </a:p>
      </dgm:t>
    </dgm:pt>
    <dgm:pt modelId="{22BACF81-E1B7-4819-9183-B643B72E92CA}" type="sibTrans" cxnId="{36BEE25C-5A83-4022-A2E7-EFAF10F44FDD}">
      <dgm:prSet/>
      <dgm:spPr/>
      <dgm:t>
        <a:bodyPr/>
        <a:lstStyle/>
        <a:p>
          <a:endParaRPr lang="en-IN"/>
        </a:p>
      </dgm:t>
    </dgm:pt>
    <dgm:pt modelId="{16BDEB04-4EA7-4FD3-AE59-E70E4121DB15}">
      <dgm:prSet phldrT="[Text]"/>
      <dgm:spPr/>
      <dgm:t>
        <a:bodyPr/>
        <a:lstStyle/>
        <a:p>
          <a:r>
            <a:rPr lang="en-US" b="1" dirty="0" smtClean="0"/>
            <a:t>Loss of G-W interfaces</a:t>
          </a:r>
          <a:endParaRPr lang="en-IN" b="1" dirty="0"/>
        </a:p>
      </dgm:t>
    </dgm:pt>
    <dgm:pt modelId="{7F8A3CD1-71B0-43E5-8729-17278CC61726}" type="parTrans" cxnId="{FA6B7908-61E4-414F-BF65-A444852B67E6}">
      <dgm:prSet/>
      <dgm:spPr/>
      <dgm:t>
        <a:bodyPr/>
        <a:lstStyle/>
        <a:p>
          <a:endParaRPr lang="en-IN"/>
        </a:p>
      </dgm:t>
    </dgm:pt>
    <dgm:pt modelId="{A673CD13-1BB2-4143-A544-2D016EBFE795}" type="sibTrans" cxnId="{FA6B7908-61E4-414F-BF65-A444852B67E6}">
      <dgm:prSet/>
      <dgm:spPr/>
      <dgm:t>
        <a:bodyPr/>
        <a:lstStyle/>
        <a:p>
          <a:endParaRPr lang="en-IN"/>
        </a:p>
      </dgm:t>
    </dgm:pt>
    <dgm:pt modelId="{7B5B1AE8-6DD5-401F-A670-E93582F7667E}">
      <dgm:prSet phldrT="[Text]"/>
      <dgm:spPr/>
      <dgm:t>
        <a:bodyPr/>
        <a:lstStyle/>
        <a:p>
          <a:r>
            <a:rPr lang="en-US" b="1" dirty="0" smtClean="0"/>
            <a:t>Sulcal effacement</a:t>
          </a:r>
          <a:endParaRPr lang="en-IN" b="1" dirty="0"/>
        </a:p>
      </dgm:t>
    </dgm:pt>
    <dgm:pt modelId="{DEEF7DE3-2FFE-4D29-BBB5-3FBA84114C3E}" type="parTrans" cxnId="{762BA8DD-2FE5-4AE5-BF3D-4C570FB232F9}">
      <dgm:prSet/>
      <dgm:spPr/>
      <dgm:t>
        <a:bodyPr/>
        <a:lstStyle/>
        <a:p>
          <a:endParaRPr lang="en-IN"/>
        </a:p>
      </dgm:t>
    </dgm:pt>
    <dgm:pt modelId="{EE00FB1C-BBDE-419A-82A0-FDF2D0564A0E}" type="sibTrans" cxnId="{762BA8DD-2FE5-4AE5-BF3D-4C570FB232F9}">
      <dgm:prSet/>
      <dgm:spPr/>
      <dgm:t>
        <a:bodyPr/>
        <a:lstStyle/>
        <a:p>
          <a:endParaRPr lang="en-IN"/>
        </a:p>
      </dgm:t>
    </dgm:pt>
    <dgm:pt modelId="{4B31D522-A301-4BDD-A156-BC2C41C2B2A8}" type="pres">
      <dgm:prSet presAssocID="{BFE5236F-E131-4A4B-836E-888BED356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BA15B04A-20C1-4130-BD0D-1C9FCDA83A21}" type="pres">
      <dgm:prSet presAssocID="{04701F9D-B256-42DB-8453-F0311FD56AAC}" presName="root" presStyleCnt="0"/>
      <dgm:spPr/>
    </dgm:pt>
    <dgm:pt modelId="{FA4B6011-1062-410E-9F28-6B3A3941CE44}" type="pres">
      <dgm:prSet presAssocID="{04701F9D-B256-42DB-8453-F0311FD56AAC}" presName="rootComposite" presStyleCnt="0"/>
      <dgm:spPr/>
    </dgm:pt>
    <dgm:pt modelId="{DF943913-ED8D-4817-9EBA-DA967CAC8849}" type="pres">
      <dgm:prSet presAssocID="{04701F9D-B256-42DB-8453-F0311FD56AAC}" presName="rootText" presStyleLbl="node1" presStyleIdx="0" presStyleCnt="1"/>
      <dgm:spPr/>
      <dgm:t>
        <a:bodyPr/>
        <a:lstStyle/>
        <a:p>
          <a:endParaRPr lang="en-IN"/>
        </a:p>
      </dgm:t>
    </dgm:pt>
    <dgm:pt modelId="{2ACB282B-F638-4805-8DCC-1889396F9327}" type="pres">
      <dgm:prSet presAssocID="{04701F9D-B256-42DB-8453-F0311FD56AAC}" presName="rootConnector" presStyleLbl="node1" presStyleIdx="0" presStyleCnt="1"/>
      <dgm:spPr/>
      <dgm:t>
        <a:bodyPr/>
        <a:lstStyle/>
        <a:p>
          <a:endParaRPr lang="en-IN"/>
        </a:p>
      </dgm:t>
    </dgm:pt>
    <dgm:pt modelId="{2F12F468-7F4A-49D4-AB92-78440526C6B2}" type="pres">
      <dgm:prSet presAssocID="{04701F9D-B256-42DB-8453-F0311FD56AAC}" presName="childShape" presStyleCnt="0"/>
      <dgm:spPr/>
    </dgm:pt>
    <dgm:pt modelId="{14CC697F-1C10-42EE-8C52-BA605B271FE0}" type="pres">
      <dgm:prSet presAssocID="{23202B35-852B-415B-9453-EB91F5B24CB6}" presName="Name13" presStyleLbl="parChTrans1D2" presStyleIdx="0" presStyleCnt="3"/>
      <dgm:spPr/>
      <dgm:t>
        <a:bodyPr/>
        <a:lstStyle/>
        <a:p>
          <a:endParaRPr lang="en-IN"/>
        </a:p>
      </dgm:t>
    </dgm:pt>
    <dgm:pt modelId="{BBAFE149-CE8B-46D4-9EB8-D36C24BB7725}" type="pres">
      <dgm:prSet presAssocID="{24363430-4E56-4230-9181-2A5CD02EE47D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9ABEAD7-8BE2-44A0-B44E-E4E1441C7C53}" type="pres">
      <dgm:prSet presAssocID="{7F8A3CD1-71B0-43E5-8729-17278CC61726}" presName="Name13" presStyleLbl="parChTrans1D2" presStyleIdx="1" presStyleCnt="3"/>
      <dgm:spPr/>
      <dgm:t>
        <a:bodyPr/>
        <a:lstStyle/>
        <a:p>
          <a:endParaRPr lang="en-IN"/>
        </a:p>
      </dgm:t>
    </dgm:pt>
    <dgm:pt modelId="{1C37EA28-B200-4416-9DF5-D398EAD4052E}" type="pres">
      <dgm:prSet presAssocID="{16BDEB04-4EA7-4FD3-AE59-E70E4121DB15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74D7E6E-B6C0-4281-BBFE-679405A2A2C6}" type="pres">
      <dgm:prSet presAssocID="{DEEF7DE3-2FFE-4D29-BBB5-3FBA84114C3E}" presName="Name13" presStyleLbl="parChTrans1D2" presStyleIdx="2" presStyleCnt="3"/>
      <dgm:spPr/>
      <dgm:t>
        <a:bodyPr/>
        <a:lstStyle/>
        <a:p>
          <a:endParaRPr lang="en-IN"/>
        </a:p>
      </dgm:t>
    </dgm:pt>
    <dgm:pt modelId="{A8A9E080-C4C9-4FFD-A082-920F3545DE06}" type="pres">
      <dgm:prSet presAssocID="{7B5B1AE8-6DD5-401F-A670-E93582F7667E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A6B7908-61E4-414F-BF65-A444852B67E6}" srcId="{04701F9D-B256-42DB-8453-F0311FD56AAC}" destId="{16BDEB04-4EA7-4FD3-AE59-E70E4121DB15}" srcOrd="1" destOrd="0" parTransId="{7F8A3CD1-71B0-43E5-8729-17278CC61726}" sibTransId="{A673CD13-1BB2-4143-A544-2D016EBFE795}"/>
    <dgm:cxn modelId="{AD0CE3C9-DDCD-4ABA-85B9-4A21D3591A91}" type="presOf" srcId="{04701F9D-B256-42DB-8453-F0311FD56AAC}" destId="{2ACB282B-F638-4805-8DCC-1889396F9327}" srcOrd="1" destOrd="0" presId="urn:microsoft.com/office/officeart/2005/8/layout/hierarchy3"/>
    <dgm:cxn modelId="{818D53D0-BD44-4CA3-9DA9-8C3BAB74D862}" type="presOf" srcId="{7F8A3CD1-71B0-43E5-8729-17278CC61726}" destId="{79ABEAD7-8BE2-44A0-B44E-E4E1441C7C53}" srcOrd="0" destOrd="0" presId="urn:microsoft.com/office/officeart/2005/8/layout/hierarchy3"/>
    <dgm:cxn modelId="{D0E70ED5-2AD7-4045-87FA-CF3F376E6322}" type="presOf" srcId="{16BDEB04-4EA7-4FD3-AE59-E70E4121DB15}" destId="{1C37EA28-B200-4416-9DF5-D398EAD4052E}" srcOrd="0" destOrd="0" presId="urn:microsoft.com/office/officeart/2005/8/layout/hierarchy3"/>
    <dgm:cxn modelId="{47536491-8881-4D8D-A3A7-2AB699B77D53}" type="presOf" srcId="{DEEF7DE3-2FFE-4D29-BBB5-3FBA84114C3E}" destId="{474D7E6E-B6C0-4281-BBFE-679405A2A2C6}" srcOrd="0" destOrd="0" presId="urn:microsoft.com/office/officeart/2005/8/layout/hierarchy3"/>
    <dgm:cxn modelId="{36BEE25C-5A83-4022-A2E7-EFAF10F44FDD}" srcId="{04701F9D-B256-42DB-8453-F0311FD56AAC}" destId="{24363430-4E56-4230-9181-2A5CD02EE47D}" srcOrd="0" destOrd="0" parTransId="{23202B35-852B-415B-9453-EB91F5B24CB6}" sibTransId="{22BACF81-E1B7-4819-9183-B643B72E92CA}"/>
    <dgm:cxn modelId="{762BA8DD-2FE5-4AE5-BF3D-4C570FB232F9}" srcId="{04701F9D-B256-42DB-8453-F0311FD56AAC}" destId="{7B5B1AE8-6DD5-401F-A670-E93582F7667E}" srcOrd="2" destOrd="0" parTransId="{DEEF7DE3-2FFE-4D29-BBB5-3FBA84114C3E}" sibTransId="{EE00FB1C-BBDE-419A-82A0-FDF2D0564A0E}"/>
    <dgm:cxn modelId="{8206784E-8479-4CFF-8BBD-48E170C4FE01}" type="presOf" srcId="{24363430-4E56-4230-9181-2A5CD02EE47D}" destId="{BBAFE149-CE8B-46D4-9EB8-D36C24BB7725}" srcOrd="0" destOrd="0" presId="urn:microsoft.com/office/officeart/2005/8/layout/hierarchy3"/>
    <dgm:cxn modelId="{EC277A19-3B5C-4912-8330-5B373C61746E}" type="presOf" srcId="{7B5B1AE8-6DD5-401F-A670-E93582F7667E}" destId="{A8A9E080-C4C9-4FFD-A082-920F3545DE06}" srcOrd="0" destOrd="0" presId="urn:microsoft.com/office/officeart/2005/8/layout/hierarchy3"/>
    <dgm:cxn modelId="{E18556DD-3FE3-4AE5-9BD6-68E2E409B7E2}" type="presOf" srcId="{BFE5236F-E131-4A4B-836E-888BED3563E8}" destId="{4B31D522-A301-4BDD-A156-BC2C41C2B2A8}" srcOrd="0" destOrd="0" presId="urn:microsoft.com/office/officeart/2005/8/layout/hierarchy3"/>
    <dgm:cxn modelId="{7483507B-1956-498F-93A4-51BC38659A25}" type="presOf" srcId="{23202B35-852B-415B-9453-EB91F5B24CB6}" destId="{14CC697F-1C10-42EE-8C52-BA605B271FE0}" srcOrd="0" destOrd="0" presId="urn:microsoft.com/office/officeart/2005/8/layout/hierarchy3"/>
    <dgm:cxn modelId="{4F90CF9F-1D15-4F63-B020-FA05B6733C81}" type="presOf" srcId="{04701F9D-B256-42DB-8453-F0311FD56AAC}" destId="{DF943913-ED8D-4817-9EBA-DA967CAC8849}" srcOrd="0" destOrd="0" presId="urn:microsoft.com/office/officeart/2005/8/layout/hierarchy3"/>
    <dgm:cxn modelId="{18A736B6-8D26-4DCB-980D-FD2FC9848F1A}" srcId="{BFE5236F-E131-4A4B-836E-888BED3563E8}" destId="{04701F9D-B256-42DB-8453-F0311FD56AAC}" srcOrd="0" destOrd="0" parTransId="{E6D81A64-6D25-4F99-A1BE-D6A313696B7E}" sibTransId="{BB81A0E1-0786-4977-AB97-0A49C9CBA253}"/>
    <dgm:cxn modelId="{38081C14-1E04-4207-9EDF-5A465CF49D9D}" type="presParOf" srcId="{4B31D522-A301-4BDD-A156-BC2C41C2B2A8}" destId="{BA15B04A-20C1-4130-BD0D-1C9FCDA83A21}" srcOrd="0" destOrd="0" presId="urn:microsoft.com/office/officeart/2005/8/layout/hierarchy3"/>
    <dgm:cxn modelId="{B8ED8FA2-AADF-4CEB-A4A2-0119B46A4A1A}" type="presParOf" srcId="{BA15B04A-20C1-4130-BD0D-1C9FCDA83A21}" destId="{FA4B6011-1062-410E-9F28-6B3A3941CE44}" srcOrd="0" destOrd="0" presId="urn:microsoft.com/office/officeart/2005/8/layout/hierarchy3"/>
    <dgm:cxn modelId="{5AFF548F-91F5-4C7B-8249-0AF9BEA4DCA5}" type="presParOf" srcId="{FA4B6011-1062-410E-9F28-6B3A3941CE44}" destId="{DF943913-ED8D-4817-9EBA-DA967CAC8849}" srcOrd="0" destOrd="0" presId="urn:microsoft.com/office/officeart/2005/8/layout/hierarchy3"/>
    <dgm:cxn modelId="{DC82E3D5-00A5-4762-831D-BF2730B9D972}" type="presParOf" srcId="{FA4B6011-1062-410E-9F28-6B3A3941CE44}" destId="{2ACB282B-F638-4805-8DCC-1889396F9327}" srcOrd="1" destOrd="0" presId="urn:microsoft.com/office/officeart/2005/8/layout/hierarchy3"/>
    <dgm:cxn modelId="{C9F6D0BA-CC3D-4B50-BA5F-760B1FA62AAB}" type="presParOf" srcId="{BA15B04A-20C1-4130-BD0D-1C9FCDA83A21}" destId="{2F12F468-7F4A-49D4-AB92-78440526C6B2}" srcOrd="1" destOrd="0" presId="urn:microsoft.com/office/officeart/2005/8/layout/hierarchy3"/>
    <dgm:cxn modelId="{4EA4BAF1-64A7-4B59-B5BB-895E5D247CDC}" type="presParOf" srcId="{2F12F468-7F4A-49D4-AB92-78440526C6B2}" destId="{14CC697F-1C10-42EE-8C52-BA605B271FE0}" srcOrd="0" destOrd="0" presId="urn:microsoft.com/office/officeart/2005/8/layout/hierarchy3"/>
    <dgm:cxn modelId="{2023D08F-F229-4B7B-AEB8-17DFAFE475C7}" type="presParOf" srcId="{2F12F468-7F4A-49D4-AB92-78440526C6B2}" destId="{BBAFE149-CE8B-46D4-9EB8-D36C24BB7725}" srcOrd="1" destOrd="0" presId="urn:microsoft.com/office/officeart/2005/8/layout/hierarchy3"/>
    <dgm:cxn modelId="{E6D07670-AA3F-4EA0-8FFA-937046380E18}" type="presParOf" srcId="{2F12F468-7F4A-49D4-AB92-78440526C6B2}" destId="{79ABEAD7-8BE2-44A0-B44E-E4E1441C7C53}" srcOrd="2" destOrd="0" presId="urn:microsoft.com/office/officeart/2005/8/layout/hierarchy3"/>
    <dgm:cxn modelId="{0951ECC5-1F8A-4923-B21C-9AA2AC28D134}" type="presParOf" srcId="{2F12F468-7F4A-49D4-AB92-78440526C6B2}" destId="{1C37EA28-B200-4416-9DF5-D398EAD4052E}" srcOrd="3" destOrd="0" presId="urn:microsoft.com/office/officeart/2005/8/layout/hierarchy3"/>
    <dgm:cxn modelId="{9306113E-8210-44BD-B15F-A5B6F5D4E4BF}" type="presParOf" srcId="{2F12F468-7F4A-49D4-AB92-78440526C6B2}" destId="{474D7E6E-B6C0-4281-BBFE-679405A2A2C6}" srcOrd="4" destOrd="0" presId="urn:microsoft.com/office/officeart/2005/8/layout/hierarchy3"/>
    <dgm:cxn modelId="{736866DF-693B-4A94-9D3B-7C27B69BD278}" type="presParOf" srcId="{2F12F468-7F4A-49D4-AB92-78440526C6B2}" destId="{A8A9E080-C4C9-4FFD-A082-920F3545DE0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437759-1C95-42D8-AAEC-A7EE33F79268}" type="doc">
      <dgm:prSet loTypeId="urn:microsoft.com/office/officeart/2005/8/layout/pyramid2" loCatId="pyramid" qsTypeId="urn:microsoft.com/office/officeart/2005/8/quickstyle/3d8" qsCatId="3D" csTypeId="urn:microsoft.com/office/officeart/2005/8/colors/accent1_2" csCatId="accent1" phldr="1"/>
      <dgm:spPr/>
    </dgm:pt>
    <dgm:pt modelId="{7F9601E5-A51A-423C-9A48-A93197B1CFD6}">
      <dgm:prSet phldrT="[Text]" custT="1"/>
      <dgm:spPr/>
      <dgm:t>
        <a:bodyPr/>
        <a:lstStyle/>
        <a:p>
          <a:r>
            <a:rPr lang="en-US" sz="2800" b="1" dirty="0" smtClean="0"/>
            <a:t>Absence of normal flow void</a:t>
          </a:r>
          <a:endParaRPr lang="en-IN" sz="2800" b="1" dirty="0"/>
        </a:p>
      </dgm:t>
    </dgm:pt>
    <dgm:pt modelId="{EC63D76B-F3C3-4CE3-9BDF-73D52449EE71}" type="parTrans" cxnId="{E5B4D32F-5D89-41C4-80E7-B6FD2906F7B3}">
      <dgm:prSet/>
      <dgm:spPr/>
      <dgm:t>
        <a:bodyPr/>
        <a:lstStyle/>
        <a:p>
          <a:endParaRPr lang="en-IN"/>
        </a:p>
      </dgm:t>
    </dgm:pt>
    <dgm:pt modelId="{4CF8F450-45F5-4CBB-835C-A64D797FB0BC}" type="sibTrans" cxnId="{E5B4D32F-5D89-41C4-80E7-B6FD2906F7B3}">
      <dgm:prSet/>
      <dgm:spPr/>
      <dgm:t>
        <a:bodyPr/>
        <a:lstStyle/>
        <a:p>
          <a:endParaRPr lang="en-IN"/>
        </a:p>
      </dgm:t>
    </dgm:pt>
    <dgm:pt modelId="{3ACB545C-A026-42F0-A733-F795DE463720}">
      <dgm:prSet phldrT="[Text]"/>
      <dgm:spPr/>
      <dgm:t>
        <a:bodyPr/>
        <a:lstStyle/>
        <a:p>
          <a:r>
            <a:rPr lang="en-US" b="1" dirty="0" smtClean="0"/>
            <a:t>Intravascular contrast enhancement</a:t>
          </a:r>
          <a:endParaRPr lang="en-IN" b="1" dirty="0"/>
        </a:p>
      </dgm:t>
    </dgm:pt>
    <dgm:pt modelId="{B22C72A6-F8DB-466F-B110-31A8AFA9D2CF}" type="parTrans" cxnId="{A560FD2D-F218-4259-85D9-752781B62B0B}">
      <dgm:prSet/>
      <dgm:spPr/>
      <dgm:t>
        <a:bodyPr/>
        <a:lstStyle/>
        <a:p>
          <a:endParaRPr lang="en-IN"/>
        </a:p>
      </dgm:t>
    </dgm:pt>
    <dgm:pt modelId="{AE43C864-68E5-4179-ADF4-9D225765CE97}" type="sibTrans" cxnId="{A560FD2D-F218-4259-85D9-752781B62B0B}">
      <dgm:prSet/>
      <dgm:spPr/>
      <dgm:t>
        <a:bodyPr/>
        <a:lstStyle/>
        <a:p>
          <a:endParaRPr lang="en-IN"/>
        </a:p>
      </dgm:t>
    </dgm:pt>
    <dgm:pt modelId="{4C0AEF28-D33D-4A44-850E-AA3B5D47F203}">
      <dgm:prSet phldrT="[Text]"/>
      <dgm:spPr/>
      <dgm:t>
        <a:bodyPr/>
        <a:lstStyle/>
        <a:p>
          <a:r>
            <a:rPr lang="en-US" b="1" dirty="0" smtClean="0"/>
            <a:t>Low ADC</a:t>
          </a:r>
          <a:endParaRPr lang="en-IN" b="1" dirty="0"/>
        </a:p>
      </dgm:t>
    </dgm:pt>
    <dgm:pt modelId="{AB7ED1E3-9588-4939-8058-915D5635AB5E}" type="parTrans" cxnId="{98EBACCD-42E7-4A32-8443-F4F61AD55D58}">
      <dgm:prSet/>
      <dgm:spPr/>
      <dgm:t>
        <a:bodyPr/>
        <a:lstStyle/>
        <a:p>
          <a:endParaRPr lang="en-IN"/>
        </a:p>
      </dgm:t>
    </dgm:pt>
    <dgm:pt modelId="{6331E905-A68B-4AB9-AAAC-2E3F777F43FA}" type="sibTrans" cxnId="{98EBACCD-42E7-4A32-8443-F4F61AD55D58}">
      <dgm:prSet/>
      <dgm:spPr/>
      <dgm:t>
        <a:bodyPr/>
        <a:lstStyle/>
        <a:p>
          <a:endParaRPr lang="en-IN"/>
        </a:p>
      </dgm:t>
    </dgm:pt>
    <dgm:pt modelId="{CEE6D940-629D-4C26-9393-FC4785FDCF87}">
      <dgm:prSet phldrT="[Text]"/>
      <dgm:spPr/>
      <dgm:t>
        <a:bodyPr/>
        <a:lstStyle/>
        <a:p>
          <a:r>
            <a:rPr lang="en-US" b="1" dirty="0" smtClean="0"/>
            <a:t>Perfusion alteration</a:t>
          </a:r>
          <a:endParaRPr lang="en-IN" b="1" dirty="0"/>
        </a:p>
      </dgm:t>
    </dgm:pt>
    <dgm:pt modelId="{DBEA9533-1C81-4782-8A33-7DAF5B6CF20B}" type="parTrans" cxnId="{10A3200B-43EE-4C84-8B97-B93631C3C90A}">
      <dgm:prSet/>
      <dgm:spPr/>
      <dgm:t>
        <a:bodyPr/>
        <a:lstStyle/>
        <a:p>
          <a:endParaRPr lang="en-IN"/>
        </a:p>
      </dgm:t>
    </dgm:pt>
    <dgm:pt modelId="{EF6CC9A0-08CB-4804-9E03-B0E63CE76912}" type="sibTrans" cxnId="{10A3200B-43EE-4C84-8B97-B93631C3C90A}">
      <dgm:prSet/>
      <dgm:spPr/>
      <dgm:t>
        <a:bodyPr/>
        <a:lstStyle/>
        <a:p>
          <a:endParaRPr lang="en-IN"/>
        </a:p>
      </dgm:t>
    </dgm:pt>
    <dgm:pt modelId="{1103104B-6924-4323-B637-4F2B0156F0C7}" type="pres">
      <dgm:prSet presAssocID="{69437759-1C95-42D8-AAEC-A7EE33F79268}" presName="compositeShape" presStyleCnt="0">
        <dgm:presLayoutVars>
          <dgm:dir/>
          <dgm:resizeHandles/>
        </dgm:presLayoutVars>
      </dgm:prSet>
      <dgm:spPr/>
    </dgm:pt>
    <dgm:pt modelId="{D39B6561-E619-41C7-9DE2-884E525BDAB5}" type="pres">
      <dgm:prSet presAssocID="{69437759-1C95-42D8-AAEC-A7EE33F79268}" presName="pyramid" presStyleLbl="node1" presStyleIdx="0" presStyleCnt="1" custLinFactNeighborX="833" custLinFactNeighborY="-6667"/>
      <dgm:spPr/>
    </dgm:pt>
    <dgm:pt modelId="{186A352A-EAEB-49C6-9CF8-E8EE526630F1}" type="pres">
      <dgm:prSet presAssocID="{69437759-1C95-42D8-AAEC-A7EE33F79268}" presName="theList" presStyleCnt="0"/>
      <dgm:spPr/>
    </dgm:pt>
    <dgm:pt modelId="{5F871750-B5B4-4136-9FF2-C518632FC898}" type="pres">
      <dgm:prSet presAssocID="{7F9601E5-A51A-423C-9A48-A93197B1CFD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FD1F80-B26D-4213-84BF-1FDBB8DFC1B2}" type="pres">
      <dgm:prSet presAssocID="{7F9601E5-A51A-423C-9A48-A93197B1CFD6}" presName="aSpace" presStyleCnt="0"/>
      <dgm:spPr/>
    </dgm:pt>
    <dgm:pt modelId="{9674225E-553A-4401-97B9-39E0DEEE13D7}" type="pres">
      <dgm:prSet presAssocID="{3ACB545C-A026-42F0-A733-F795DE463720}" presName="aNode" presStyleLbl="fgAcc1" presStyleIdx="1" presStyleCnt="4" custLinFactNeighborX="2183" custLinFactNeighborY="4844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2EC9249-0FC8-4B1F-84E5-2AC816540D56}" type="pres">
      <dgm:prSet presAssocID="{3ACB545C-A026-42F0-A733-F795DE463720}" presName="aSpace" presStyleCnt="0"/>
      <dgm:spPr/>
    </dgm:pt>
    <dgm:pt modelId="{C4D80BE8-5843-45BD-89B6-B3A6ECD4CC65}" type="pres">
      <dgm:prSet presAssocID="{4C0AEF28-D33D-4A44-850E-AA3B5D47F20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945074D-FA12-4798-AEE9-0BD43E7BF2FC}" type="pres">
      <dgm:prSet presAssocID="{4C0AEF28-D33D-4A44-850E-AA3B5D47F203}" presName="aSpace" presStyleCnt="0"/>
      <dgm:spPr/>
    </dgm:pt>
    <dgm:pt modelId="{EB299E1C-E446-436C-8DDB-EB7FB315EEB8}" type="pres">
      <dgm:prSet presAssocID="{CEE6D940-629D-4C26-9393-FC4785FDCF87}" presName="aNode" presStyleLbl="fgAcc1" presStyleIdx="3" presStyleCnt="4" custLinFactNeighborX="4359" custLinFactNeighborY="-2978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DE3A78-E286-479F-9BD3-2F4FA5DFB6FC}" type="pres">
      <dgm:prSet presAssocID="{CEE6D940-629D-4C26-9393-FC4785FDCF87}" presName="aSpace" presStyleCnt="0"/>
      <dgm:spPr/>
    </dgm:pt>
  </dgm:ptLst>
  <dgm:cxnLst>
    <dgm:cxn modelId="{CC4C9208-FAC5-4FF4-94CB-1C73A63FB737}" type="presOf" srcId="{7F9601E5-A51A-423C-9A48-A93197B1CFD6}" destId="{5F871750-B5B4-4136-9FF2-C518632FC898}" srcOrd="0" destOrd="0" presId="urn:microsoft.com/office/officeart/2005/8/layout/pyramid2"/>
    <dgm:cxn modelId="{E5B4D32F-5D89-41C4-80E7-B6FD2906F7B3}" srcId="{69437759-1C95-42D8-AAEC-A7EE33F79268}" destId="{7F9601E5-A51A-423C-9A48-A93197B1CFD6}" srcOrd="0" destOrd="0" parTransId="{EC63D76B-F3C3-4CE3-9BDF-73D52449EE71}" sibTransId="{4CF8F450-45F5-4CBB-835C-A64D797FB0BC}"/>
    <dgm:cxn modelId="{10A3200B-43EE-4C84-8B97-B93631C3C90A}" srcId="{69437759-1C95-42D8-AAEC-A7EE33F79268}" destId="{CEE6D940-629D-4C26-9393-FC4785FDCF87}" srcOrd="3" destOrd="0" parTransId="{DBEA9533-1C81-4782-8A33-7DAF5B6CF20B}" sibTransId="{EF6CC9A0-08CB-4804-9E03-B0E63CE76912}"/>
    <dgm:cxn modelId="{80DB8F3A-F3C6-4AC5-BD86-621D3BA214B9}" type="presOf" srcId="{4C0AEF28-D33D-4A44-850E-AA3B5D47F203}" destId="{C4D80BE8-5843-45BD-89B6-B3A6ECD4CC65}" srcOrd="0" destOrd="0" presId="urn:microsoft.com/office/officeart/2005/8/layout/pyramid2"/>
    <dgm:cxn modelId="{A560FD2D-F218-4259-85D9-752781B62B0B}" srcId="{69437759-1C95-42D8-AAEC-A7EE33F79268}" destId="{3ACB545C-A026-42F0-A733-F795DE463720}" srcOrd="1" destOrd="0" parTransId="{B22C72A6-F8DB-466F-B110-31A8AFA9D2CF}" sibTransId="{AE43C864-68E5-4179-ADF4-9D225765CE97}"/>
    <dgm:cxn modelId="{DA3118D5-17C7-4D36-AEC5-EE7BCA65E08B}" type="presOf" srcId="{CEE6D940-629D-4C26-9393-FC4785FDCF87}" destId="{EB299E1C-E446-436C-8DDB-EB7FB315EEB8}" srcOrd="0" destOrd="0" presId="urn:microsoft.com/office/officeart/2005/8/layout/pyramid2"/>
    <dgm:cxn modelId="{98EBACCD-42E7-4A32-8443-F4F61AD55D58}" srcId="{69437759-1C95-42D8-AAEC-A7EE33F79268}" destId="{4C0AEF28-D33D-4A44-850E-AA3B5D47F203}" srcOrd="2" destOrd="0" parTransId="{AB7ED1E3-9588-4939-8058-915D5635AB5E}" sibTransId="{6331E905-A68B-4AB9-AAAC-2E3F777F43FA}"/>
    <dgm:cxn modelId="{93164630-435A-41DE-B2A7-2F5CFCACABCA}" type="presOf" srcId="{69437759-1C95-42D8-AAEC-A7EE33F79268}" destId="{1103104B-6924-4323-B637-4F2B0156F0C7}" srcOrd="0" destOrd="0" presId="urn:microsoft.com/office/officeart/2005/8/layout/pyramid2"/>
    <dgm:cxn modelId="{088499E8-2A29-4765-A5FD-D581E6F30193}" type="presOf" srcId="{3ACB545C-A026-42F0-A733-F795DE463720}" destId="{9674225E-553A-4401-97B9-39E0DEEE13D7}" srcOrd="0" destOrd="0" presId="urn:microsoft.com/office/officeart/2005/8/layout/pyramid2"/>
    <dgm:cxn modelId="{880F063A-6ED7-47ED-9F43-CFECB823D802}" type="presParOf" srcId="{1103104B-6924-4323-B637-4F2B0156F0C7}" destId="{D39B6561-E619-41C7-9DE2-884E525BDAB5}" srcOrd="0" destOrd="0" presId="urn:microsoft.com/office/officeart/2005/8/layout/pyramid2"/>
    <dgm:cxn modelId="{F84A29F9-904E-45D6-8C36-D3FEA4E48014}" type="presParOf" srcId="{1103104B-6924-4323-B637-4F2B0156F0C7}" destId="{186A352A-EAEB-49C6-9CF8-E8EE526630F1}" srcOrd="1" destOrd="0" presId="urn:microsoft.com/office/officeart/2005/8/layout/pyramid2"/>
    <dgm:cxn modelId="{A5E54E16-F861-481C-940B-9A0285DC3E41}" type="presParOf" srcId="{186A352A-EAEB-49C6-9CF8-E8EE526630F1}" destId="{5F871750-B5B4-4136-9FF2-C518632FC898}" srcOrd="0" destOrd="0" presId="urn:microsoft.com/office/officeart/2005/8/layout/pyramid2"/>
    <dgm:cxn modelId="{0AE90CB4-CDC6-4263-9DB9-92531D8E7309}" type="presParOf" srcId="{186A352A-EAEB-49C6-9CF8-E8EE526630F1}" destId="{95FD1F80-B26D-4213-84BF-1FDBB8DFC1B2}" srcOrd="1" destOrd="0" presId="urn:microsoft.com/office/officeart/2005/8/layout/pyramid2"/>
    <dgm:cxn modelId="{73C2CEE0-1015-4E17-AA88-1F0FFFA6F233}" type="presParOf" srcId="{186A352A-EAEB-49C6-9CF8-E8EE526630F1}" destId="{9674225E-553A-4401-97B9-39E0DEEE13D7}" srcOrd="2" destOrd="0" presId="urn:microsoft.com/office/officeart/2005/8/layout/pyramid2"/>
    <dgm:cxn modelId="{D3949F0F-7B7B-4427-83BD-537A08BEA7D0}" type="presParOf" srcId="{186A352A-EAEB-49C6-9CF8-E8EE526630F1}" destId="{E2EC9249-0FC8-4B1F-84E5-2AC816540D56}" srcOrd="3" destOrd="0" presId="urn:microsoft.com/office/officeart/2005/8/layout/pyramid2"/>
    <dgm:cxn modelId="{CE1ECDE3-26B6-4FAC-A7DA-05EC7DD62695}" type="presParOf" srcId="{186A352A-EAEB-49C6-9CF8-E8EE526630F1}" destId="{C4D80BE8-5843-45BD-89B6-B3A6ECD4CC65}" srcOrd="4" destOrd="0" presId="urn:microsoft.com/office/officeart/2005/8/layout/pyramid2"/>
    <dgm:cxn modelId="{19B25CD4-15FA-4A0B-80A2-C45054D9609C}" type="presParOf" srcId="{186A352A-EAEB-49C6-9CF8-E8EE526630F1}" destId="{A945074D-FA12-4798-AEE9-0BD43E7BF2FC}" srcOrd="5" destOrd="0" presId="urn:microsoft.com/office/officeart/2005/8/layout/pyramid2"/>
    <dgm:cxn modelId="{4442B1DC-B824-4143-985B-291E587B58ED}" type="presParOf" srcId="{186A352A-EAEB-49C6-9CF8-E8EE526630F1}" destId="{EB299E1C-E446-436C-8DDB-EB7FB315EEB8}" srcOrd="6" destOrd="0" presId="urn:microsoft.com/office/officeart/2005/8/layout/pyramid2"/>
    <dgm:cxn modelId="{0702C57C-9CEF-4678-8B21-7BC078302AF4}" type="presParOf" srcId="{186A352A-EAEB-49C6-9CF8-E8EE526630F1}" destId="{D8DE3A78-E286-479F-9BD3-2F4FA5DFB6F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88F9D4-A04B-450D-8725-68D2946D3641}" type="doc">
      <dgm:prSet loTypeId="urn:microsoft.com/office/officeart/2005/8/layout/pyramid2" loCatId="list" qsTypeId="urn:microsoft.com/office/officeart/2005/8/quickstyle/3d8" qsCatId="3D" csTypeId="urn:microsoft.com/office/officeart/2005/8/colors/accent1_2" csCatId="accent1" phldr="1"/>
      <dgm:spPr/>
    </dgm:pt>
    <dgm:pt modelId="{ECD2F737-1F0A-4613-A151-95A1456E6B56}">
      <dgm:prSet phldrT="[Text]"/>
      <dgm:spPr/>
      <dgm:t>
        <a:bodyPr/>
        <a:lstStyle/>
        <a:p>
          <a:r>
            <a:rPr lang="en-US" b="1" dirty="0" smtClean="0"/>
            <a:t>Sulcal effacement</a:t>
          </a:r>
          <a:endParaRPr lang="en-IN" b="1" dirty="0"/>
        </a:p>
      </dgm:t>
    </dgm:pt>
    <dgm:pt modelId="{EB6F3CAC-C7D2-4814-84BE-9689ECA351FB}" type="parTrans" cxnId="{D89E7C36-90C4-4B0C-ACBD-A98154927411}">
      <dgm:prSet/>
      <dgm:spPr/>
      <dgm:t>
        <a:bodyPr/>
        <a:lstStyle/>
        <a:p>
          <a:endParaRPr lang="en-IN"/>
        </a:p>
      </dgm:t>
    </dgm:pt>
    <dgm:pt modelId="{D4BFF5CC-07C4-4585-8CBD-83A17359BD21}" type="sibTrans" cxnId="{D89E7C36-90C4-4B0C-ACBD-A98154927411}">
      <dgm:prSet/>
      <dgm:spPr/>
      <dgm:t>
        <a:bodyPr/>
        <a:lstStyle/>
        <a:p>
          <a:endParaRPr lang="en-IN"/>
        </a:p>
      </dgm:t>
    </dgm:pt>
    <dgm:pt modelId="{F8DA7AEE-65E0-4B10-9F63-94665B6ED68A}">
      <dgm:prSet phldrT="[Text]"/>
      <dgm:spPr/>
      <dgm:t>
        <a:bodyPr/>
        <a:lstStyle/>
        <a:p>
          <a:r>
            <a:rPr lang="en-US" b="1" dirty="0" err="1" smtClean="0"/>
            <a:t>Gyral</a:t>
          </a:r>
          <a:r>
            <a:rPr lang="en-US" b="1" dirty="0" smtClean="0"/>
            <a:t> edema</a:t>
          </a:r>
          <a:endParaRPr lang="en-IN" b="1" dirty="0"/>
        </a:p>
      </dgm:t>
    </dgm:pt>
    <dgm:pt modelId="{F97C31FC-F7C1-4E95-9134-F9D1F7AB84E8}" type="parTrans" cxnId="{92A78157-3337-4652-9C06-152195B4FD99}">
      <dgm:prSet/>
      <dgm:spPr/>
      <dgm:t>
        <a:bodyPr/>
        <a:lstStyle/>
        <a:p>
          <a:endParaRPr lang="en-IN"/>
        </a:p>
      </dgm:t>
    </dgm:pt>
    <dgm:pt modelId="{D0356AB9-15C1-4D53-B93A-F9AE7C2079B7}" type="sibTrans" cxnId="{92A78157-3337-4652-9C06-152195B4FD99}">
      <dgm:prSet/>
      <dgm:spPr/>
      <dgm:t>
        <a:bodyPr/>
        <a:lstStyle/>
        <a:p>
          <a:endParaRPr lang="en-IN"/>
        </a:p>
      </dgm:t>
    </dgm:pt>
    <dgm:pt modelId="{6E72B14A-04CA-45E4-8364-5915BBFD7AE2}">
      <dgm:prSet phldrT="[Text]"/>
      <dgm:spPr/>
      <dgm:t>
        <a:bodyPr/>
        <a:lstStyle/>
        <a:p>
          <a:r>
            <a:rPr lang="en-US" b="1" dirty="0" smtClean="0"/>
            <a:t>Loss of grey- white interfaces</a:t>
          </a:r>
          <a:endParaRPr lang="en-IN" b="1" dirty="0"/>
        </a:p>
      </dgm:t>
    </dgm:pt>
    <dgm:pt modelId="{D2CA0F73-C659-4F79-80F6-FA77A7484C7A}" type="parTrans" cxnId="{AAEDB02B-40A6-4D33-8F77-F4239BC7CB77}">
      <dgm:prSet/>
      <dgm:spPr/>
      <dgm:t>
        <a:bodyPr/>
        <a:lstStyle/>
        <a:p>
          <a:endParaRPr lang="en-IN"/>
        </a:p>
      </dgm:t>
    </dgm:pt>
    <dgm:pt modelId="{2F0B489C-D4EF-4698-9EA5-296FAA6397D8}" type="sibTrans" cxnId="{AAEDB02B-40A6-4D33-8F77-F4239BC7CB77}">
      <dgm:prSet/>
      <dgm:spPr/>
      <dgm:t>
        <a:bodyPr/>
        <a:lstStyle/>
        <a:p>
          <a:endParaRPr lang="en-IN"/>
        </a:p>
      </dgm:t>
    </dgm:pt>
    <dgm:pt modelId="{F429DDDB-09A6-4B52-91E1-48193146D9C1}" type="pres">
      <dgm:prSet presAssocID="{4E88F9D4-A04B-450D-8725-68D2946D3641}" presName="compositeShape" presStyleCnt="0">
        <dgm:presLayoutVars>
          <dgm:dir/>
          <dgm:resizeHandles/>
        </dgm:presLayoutVars>
      </dgm:prSet>
      <dgm:spPr/>
    </dgm:pt>
    <dgm:pt modelId="{AE987884-466C-40A1-96BB-0CE4D0880090}" type="pres">
      <dgm:prSet presAssocID="{4E88F9D4-A04B-450D-8725-68D2946D3641}" presName="pyramid" presStyleLbl="node1" presStyleIdx="0" presStyleCnt="1"/>
      <dgm:spPr/>
    </dgm:pt>
    <dgm:pt modelId="{38F2BB61-07E1-4008-B04A-C05C67A041FB}" type="pres">
      <dgm:prSet presAssocID="{4E88F9D4-A04B-450D-8725-68D2946D3641}" presName="theList" presStyleCnt="0"/>
      <dgm:spPr/>
    </dgm:pt>
    <dgm:pt modelId="{D2540C5D-3F5D-4BF1-AF87-C6586C362543}" type="pres">
      <dgm:prSet presAssocID="{ECD2F737-1F0A-4613-A151-95A1456E6B5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E7A2A17-6C0E-47A3-9932-CD395B72D6B8}" type="pres">
      <dgm:prSet presAssocID="{ECD2F737-1F0A-4613-A151-95A1456E6B56}" presName="aSpace" presStyleCnt="0"/>
      <dgm:spPr/>
    </dgm:pt>
    <dgm:pt modelId="{F7479CE6-59BC-419B-9290-F99F3586C9E0}" type="pres">
      <dgm:prSet presAssocID="{F8DA7AEE-65E0-4B10-9F63-94665B6ED68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FA7507-3C69-4BAC-A322-FD7C8F50076E}" type="pres">
      <dgm:prSet presAssocID="{F8DA7AEE-65E0-4B10-9F63-94665B6ED68A}" presName="aSpace" presStyleCnt="0"/>
      <dgm:spPr/>
    </dgm:pt>
    <dgm:pt modelId="{71167EE5-B25B-4372-9BB8-4A79F112994B}" type="pres">
      <dgm:prSet presAssocID="{6E72B14A-04CA-45E4-8364-5915BBFD7AE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AD68A02-3AF5-410F-A9E0-AD1D260A8D56}" type="pres">
      <dgm:prSet presAssocID="{6E72B14A-04CA-45E4-8364-5915BBFD7AE2}" presName="aSpace" presStyleCnt="0"/>
      <dgm:spPr/>
    </dgm:pt>
  </dgm:ptLst>
  <dgm:cxnLst>
    <dgm:cxn modelId="{D4456489-5B83-4D95-9DD0-96561BCFA117}" type="presOf" srcId="{4E88F9D4-A04B-450D-8725-68D2946D3641}" destId="{F429DDDB-09A6-4B52-91E1-48193146D9C1}" srcOrd="0" destOrd="0" presId="urn:microsoft.com/office/officeart/2005/8/layout/pyramid2"/>
    <dgm:cxn modelId="{92A78157-3337-4652-9C06-152195B4FD99}" srcId="{4E88F9D4-A04B-450D-8725-68D2946D3641}" destId="{F8DA7AEE-65E0-4B10-9F63-94665B6ED68A}" srcOrd="1" destOrd="0" parTransId="{F97C31FC-F7C1-4E95-9134-F9D1F7AB84E8}" sibTransId="{D0356AB9-15C1-4D53-B93A-F9AE7C2079B7}"/>
    <dgm:cxn modelId="{FC91AF53-EF94-4295-A32E-7F6B9A7FB7D0}" type="presOf" srcId="{F8DA7AEE-65E0-4B10-9F63-94665B6ED68A}" destId="{F7479CE6-59BC-419B-9290-F99F3586C9E0}" srcOrd="0" destOrd="0" presId="urn:microsoft.com/office/officeart/2005/8/layout/pyramid2"/>
    <dgm:cxn modelId="{C0268716-B4F4-4066-80C2-57DCC9D52E1E}" type="presOf" srcId="{ECD2F737-1F0A-4613-A151-95A1456E6B56}" destId="{D2540C5D-3F5D-4BF1-AF87-C6586C362543}" srcOrd="0" destOrd="0" presId="urn:microsoft.com/office/officeart/2005/8/layout/pyramid2"/>
    <dgm:cxn modelId="{D89E7C36-90C4-4B0C-ACBD-A98154927411}" srcId="{4E88F9D4-A04B-450D-8725-68D2946D3641}" destId="{ECD2F737-1F0A-4613-A151-95A1456E6B56}" srcOrd="0" destOrd="0" parTransId="{EB6F3CAC-C7D2-4814-84BE-9689ECA351FB}" sibTransId="{D4BFF5CC-07C4-4585-8CBD-83A17359BD21}"/>
    <dgm:cxn modelId="{AAEDB02B-40A6-4D33-8F77-F4239BC7CB77}" srcId="{4E88F9D4-A04B-450D-8725-68D2946D3641}" destId="{6E72B14A-04CA-45E4-8364-5915BBFD7AE2}" srcOrd="2" destOrd="0" parTransId="{D2CA0F73-C659-4F79-80F6-FA77A7484C7A}" sibTransId="{2F0B489C-D4EF-4698-9EA5-296FAA6397D8}"/>
    <dgm:cxn modelId="{5FBB8FDE-8FF3-4524-8DB7-B3E5372FB39D}" type="presOf" srcId="{6E72B14A-04CA-45E4-8364-5915BBFD7AE2}" destId="{71167EE5-B25B-4372-9BB8-4A79F112994B}" srcOrd="0" destOrd="0" presId="urn:microsoft.com/office/officeart/2005/8/layout/pyramid2"/>
    <dgm:cxn modelId="{E3633AD6-E0A7-4165-94E2-7166DBCACE78}" type="presParOf" srcId="{F429DDDB-09A6-4B52-91E1-48193146D9C1}" destId="{AE987884-466C-40A1-96BB-0CE4D0880090}" srcOrd="0" destOrd="0" presId="urn:microsoft.com/office/officeart/2005/8/layout/pyramid2"/>
    <dgm:cxn modelId="{9DB0595A-1C6F-47E9-ABE1-A354E20E1C6B}" type="presParOf" srcId="{F429DDDB-09A6-4B52-91E1-48193146D9C1}" destId="{38F2BB61-07E1-4008-B04A-C05C67A041FB}" srcOrd="1" destOrd="0" presId="urn:microsoft.com/office/officeart/2005/8/layout/pyramid2"/>
    <dgm:cxn modelId="{F7E9E349-5985-42DD-8BF0-4332EAEEF99D}" type="presParOf" srcId="{38F2BB61-07E1-4008-B04A-C05C67A041FB}" destId="{D2540C5D-3F5D-4BF1-AF87-C6586C362543}" srcOrd="0" destOrd="0" presId="urn:microsoft.com/office/officeart/2005/8/layout/pyramid2"/>
    <dgm:cxn modelId="{45CF1B07-C69F-4457-8423-6B00F84598F5}" type="presParOf" srcId="{38F2BB61-07E1-4008-B04A-C05C67A041FB}" destId="{6E7A2A17-6C0E-47A3-9932-CD395B72D6B8}" srcOrd="1" destOrd="0" presId="urn:microsoft.com/office/officeart/2005/8/layout/pyramid2"/>
    <dgm:cxn modelId="{245529C2-E5EB-4B02-97C8-F0B1D5B73B1A}" type="presParOf" srcId="{38F2BB61-07E1-4008-B04A-C05C67A041FB}" destId="{F7479CE6-59BC-419B-9290-F99F3586C9E0}" srcOrd="2" destOrd="0" presId="urn:microsoft.com/office/officeart/2005/8/layout/pyramid2"/>
    <dgm:cxn modelId="{A20399EF-7A61-4663-B3D0-AA97C1CD5D3C}" type="presParOf" srcId="{38F2BB61-07E1-4008-B04A-C05C67A041FB}" destId="{27FA7507-3C69-4BAC-A322-FD7C8F50076E}" srcOrd="3" destOrd="0" presId="urn:microsoft.com/office/officeart/2005/8/layout/pyramid2"/>
    <dgm:cxn modelId="{82805CA6-9801-480C-9EB8-7E26813886C6}" type="presParOf" srcId="{38F2BB61-07E1-4008-B04A-C05C67A041FB}" destId="{71167EE5-B25B-4372-9BB8-4A79F112994B}" srcOrd="4" destOrd="0" presId="urn:microsoft.com/office/officeart/2005/8/layout/pyramid2"/>
    <dgm:cxn modelId="{5C4F0A5F-E1F5-4404-A387-506C0694232D}" type="presParOf" srcId="{38F2BB61-07E1-4008-B04A-C05C67A041FB}" destId="{2AD68A02-3AF5-410F-A9E0-AD1D260A8D5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E2529E-30E9-425F-9AF1-164A00BB352E}" type="doc">
      <dgm:prSet loTypeId="urn:microsoft.com/office/officeart/2005/8/layout/pyramid2" loCatId="list" qsTypeId="urn:microsoft.com/office/officeart/2005/8/quickstyle/3d8" qsCatId="3D" csTypeId="urn:microsoft.com/office/officeart/2005/8/colors/accent1_2" csCatId="accent1" phldr="1"/>
      <dgm:spPr/>
    </dgm:pt>
    <dgm:pt modelId="{CC0BBBA4-5189-4D64-B835-A8EBB8AB7A79}">
      <dgm:prSet phldrT="[Text]"/>
      <dgm:spPr/>
      <dgm:t>
        <a:bodyPr/>
        <a:lstStyle/>
        <a:p>
          <a:r>
            <a:rPr lang="en-US" b="1" dirty="0" err="1" smtClean="0"/>
            <a:t>Hyperintensity</a:t>
          </a:r>
          <a:r>
            <a:rPr lang="en-US" b="1" dirty="0" smtClean="0"/>
            <a:t> on T2WI &amp;FLAIR</a:t>
          </a:r>
          <a:endParaRPr lang="en-IN" b="1" dirty="0"/>
        </a:p>
      </dgm:t>
    </dgm:pt>
    <dgm:pt modelId="{BC50029E-04EA-443B-AFA7-D7A0F367C568}" type="parTrans" cxnId="{0A0A5596-75C9-48FE-A7E0-11451B42438A}">
      <dgm:prSet/>
      <dgm:spPr/>
      <dgm:t>
        <a:bodyPr/>
        <a:lstStyle/>
        <a:p>
          <a:endParaRPr lang="en-IN"/>
        </a:p>
      </dgm:t>
    </dgm:pt>
    <dgm:pt modelId="{9955C18A-9223-4910-984B-13901362D784}" type="sibTrans" cxnId="{0A0A5596-75C9-48FE-A7E0-11451B42438A}">
      <dgm:prSet/>
      <dgm:spPr/>
      <dgm:t>
        <a:bodyPr/>
        <a:lstStyle/>
        <a:p>
          <a:endParaRPr lang="en-IN"/>
        </a:p>
      </dgm:t>
    </dgm:pt>
    <dgm:pt modelId="{21414B84-CF9C-4FB5-B739-40C87ADD5BC9}">
      <dgm:prSet phldrT="[Text]"/>
      <dgm:spPr/>
      <dgm:t>
        <a:bodyPr/>
        <a:lstStyle/>
        <a:p>
          <a:r>
            <a:rPr lang="en-US" b="1" dirty="0" err="1" smtClean="0"/>
            <a:t>Meningeal</a:t>
          </a:r>
          <a:r>
            <a:rPr lang="en-US" b="1" dirty="0" smtClean="0"/>
            <a:t> enhancement adjacent to infarct</a:t>
          </a:r>
          <a:endParaRPr lang="en-IN" b="1" dirty="0"/>
        </a:p>
      </dgm:t>
    </dgm:pt>
    <dgm:pt modelId="{A957DC44-C1EB-48F8-9027-B5DDA321DFE2}" type="parTrans" cxnId="{D95C651D-C183-415E-8046-042A62FA526D}">
      <dgm:prSet/>
      <dgm:spPr/>
      <dgm:t>
        <a:bodyPr/>
        <a:lstStyle/>
        <a:p>
          <a:endParaRPr lang="en-IN"/>
        </a:p>
      </dgm:t>
    </dgm:pt>
    <dgm:pt modelId="{2AA719D5-486B-4131-8EA5-28CB239B45E0}" type="sibTrans" cxnId="{D95C651D-C183-415E-8046-042A62FA526D}">
      <dgm:prSet/>
      <dgm:spPr/>
      <dgm:t>
        <a:bodyPr/>
        <a:lstStyle/>
        <a:p>
          <a:endParaRPr lang="en-IN"/>
        </a:p>
      </dgm:t>
    </dgm:pt>
    <dgm:pt modelId="{E304BA2F-65C1-4D48-9202-3690180DB77F}">
      <dgm:prSet phldrT="[Text]"/>
      <dgm:spPr/>
      <dgm:t>
        <a:bodyPr/>
        <a:lstStyle/>
        <a:p>
          <a:r>
            <a:rPr lang="en-US" b="1" dirty="0" smtClean="0"/>
            <a:t>Mass effect</a:t>
          </a:r>
          <a:endParaRPr lang="en-IN" b="1" dirty="0"/>
        </a:p>
      </dgm:t>
    </dgm:pt>
    <dgm:pt modelId="{7C3DCD1F-1000-48E4-BDF2-9B0FC156C2EC}" type="parTrans" cxnId="{C04D3027-A5E8-45C6-A172-0022FBE14310}">
      <dgm:prSet/>
      <dgm:spPr/>
      <dgm:t>
        <a:bodyPr/>
        <a:lstStyle/>
        <a:p>
          <a:endParaRPr lang="en-IN"/>
        </a:p>
      </dgm:t>
    </dgm:pt>
    <dgm:pt modelId="{5A885A7D-78E5-4C53-A04F-5C911DCF679C}" type="sibTrans" cxnId="{C04D3027-A5E8-45C6-A172-0022FBE14310}">
      <dgm:prSet/>
      <dgm:spPr/>
      <dgm:t>
        <a:bodyPr/>
        <a:lstStyle/>
        <a:p>
          <a:endParaRPr lang="en-IN"/>
        </a:p>
      </dgm:t>
    </dgm:pt>
    <dgm:pt modelId="{A1466C38-0FB8-4C66-8F65-BBB0D82B11F4}" type="pres">
      <dgm:prSet presAssocID="{9BE2529E-30E9-425F-9AF1-164A00BB352E}" presName="compositeShape" presStyleCnt="0">
        <dgm:presLayoutVars>
          <dgm:dir/>
          <dgm:resizeHandles/>
        </dgm:presLayoutVars>
      </dgm:prSet>
      <dgm:spPr/>
    </dgm:pt>
    <dgm:pt modelId="{907B1622-6F3C-4740-871C-893C4BD6F8B1}" type="pres">
      <dgm:prSet presAssocID="{9BE2529E-30E9-425F-9AF1-164A00BB352E}" presName="pyramid" presStyleLbl="node1" presStyleIdx="0" presStyleCnt="1"/>
      <dgm:spPr/>
    </dgm:pt>
    <dgm:pt modelId="{1B240E7C-15E9-4A73-85C6-E7229949A462}" type="pres">
      <dgm:prSet presAssocID="{9BE2529E-30E9-425F-9AF1-164A00BB352E}" presName="theList" presStyleCnt="0"/>
      <dgm:spPr/>
    </dgm:pt>
    <dgm:pt modelId="{0A2DEF1A-F315-4687-B257-224995EB2ECA}" type="pres">
      <dgm:prSet presAssocID="{CC0BBBA4-5189-4D64-B835-A8EBB8AB7A7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68F332-8A12-42B9-8E26-C89C593308DE}" type="pres">
      <dgm:prSet presAssocID="{CC0BBBA4-5189-4D64-B835-A8EBB8AB7A79}" presName="aSpace" presStyleCnt="0"/>
      <dgm:spPr/>
    </dgm:pt>
    <dgm:pt modelId="{BA272BA0-12F7-45AB-85E6-9ECD879F7DD3}" type="pres">
      <dgm:prSet presAssocID="{21414B84-CF9C-4FB5-B739-40C87ADD5BC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E5120A-741F-4945-AA38-D77E9FD7A026}" type="pres">
      <dgm:prSet presAssocID="{21414B84-CF9C-4FB5-B739-40C87ADD5BC9}" presName="aSpace" presStyleCnt="0"/>
      <dgm:spPr/>
    </dgm:pt>
    <dgm:pt modelId="{2C647414-B722-4378-ABFF-A7DA48AB4D1C}" type="pres">
      <dgm:prSet presAssocID="{E304BA2F-65C1-4D48-9202-3690180DB77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BD4FBF-2DEE-4EFF-8C44-F5804EFD0927}" type="pres">
      <dgm:prSet presAssocID="{E304BA2F-65C1-4D48-9202-3690180DB77F}" presName="aSpace" presStyleCnt="0"/>
      <dgm:spPr/>
    </dgm:pt>
  </dgm:ptLst>
  <dgm:cxnLst>
    <dgm:cxn modelId="{0A0A5596-75C9-48FE-A7E0-11451B42438A}" srcId="{9BE2529E-30E9-425F-9AF1-164A00BB352E}" destId="{CC0BBBA4-5189-4D64-B835-A8EBB8AB7A79}" srcOrd="0" destOrd="0" parTransId="{BC50029E-04EA-443B-AFA7-D7A0F367C568}" sibTransId="{9955C18A-9223-4910-984B-13901362D784}"/>
    <dgm:cxn modelId="{2D686867-746D-472D-A98A-6597A8A0CB26}" type="presOf" srcId="{E304BA2F-65C1-4D48-9202-3690180DB77F}" destId="{2C647414-B722-4378-ABFF-A7DA48AB4D1C}" srcOrd="0" destOrd="0" presId="urn:microsoft.com/office/officeart/2005/8/layout/pyramid2"/>
    <dgm:cxn modelId="{2577AF9C-DE12-4C0B-8674-6A44B675EC9A}" type="presOf" srcId="{9BE2529E-30E9-425F-9AF1-164A00BB352E}" destId="{A1466C38-0FB8-4C66-8F65-BBB0D82B11F4}" srcOrd="0" destOrd="0" presId="urn:microsoft.com/office/officeart/2005/8/layout/pyramid2"/>
    <dgm:cxn modelId="{32C7948E-03F3-43E5-99A5-0109493DAB0F}" type="presOf" srcId="{CC0BBBA4-5189-4D64-B835-A8EBB8AB7A79}" destId="{0A2DEF1A-F315-4687-B257-224995EB2ECA}" srcOrd="0" destOrd="0" presId="urn:microsoft.com/office/officeart/2005/8/layout/pyramid2"/>
    <dgm:cxn modelId="{D95C651D-C183-415E-8046-042A62FA526D}" srcId="{9BE2529E-30E9-425F-9AF1-164A00BB352E}" destId="{21414B84-CF9C-4FB5-B739-40C87ADD5BC9}" srcOrd="1" destOrd="0" parTransId="{A957DC44-C1EB-48F8-9027-B5DDA321DFE2}" sibTransId="{2AA719D5-486B-4131-8EA5-28CB239B45E0}"/>
    <dgm:cxn modelId="{C04D3027-A5E8-45C6-A172-0022FBE14310}" srcId="{9BE2529E-30E9-425F-9AF1-164A00BB352E}" destId="{E304BA2F-65C1-4D48-9202-3690180DB77F}" srcOrd="2" destOrd="0" parTransId="{7C3DCD1F-1000-48E4-BDF2-9B0FC156C2EC}" sibTransId="{5A885A7D-78E5-4C53-A04F-5C911DCF679C}"/>
    <dgm:cxn modelId="{52F7658C-7429-4532-BA67-76B7EAA4F028}" type="presOf" srcId="{21414B84-CF9C-4FB5-B739-40C87ADD5BC9}" destId="{BA272BA0-12F7-45AB-85E6-9ECD879F7DD3}" srcOrd="0" destOrd="0" presId="urn:microsoft.com/office/officeart/2005/8/layout/pyramid2"/>
    <dgm:cxn modelId="{9C7ED634-7D22-469C-8C54-5D4537D20A98}" type="presParOf" srcId="{A1466C38-0FB8-4C66-8F65-BBB0D82B11F4}" destId="{907B1622-6F3C-4740-871C-893C4BD6F8B1}" srcOrd="0" destOrd="0" presId="urn:microsoft.com/office/officeart/2005/8/layout/pyramid2"/>
    <dgm:cxn modelId="{3536FFBF-8535-4DEC-BF9B-6BA1E3B443EE}" type="presParOf" srcId="{A1466C38-0FB8-4C66-8F65-BBB0D82B11F4}" destId="{1B240E7C-15E9-4A73-85C6-E7229949A462}" srcOrd="1" destOrd="0" presId="urn:microsoft.com/office/officeart/2005/8/layout/pyramid2"/>
    <dgm:cxn modelId="{F1DBCBD2-B5AC-4D2E-8258-0404DFE55D45}" type="presParOf" srcId="{1B240E7C-15E9-4A73-85C6-E7229949A462}" destId="{0A2DEF1A-F315-4687-B257-224995EB2ECA}" srcOrd="0" destOrd="0" presId="urn:microsoft.com/office/officeart/2005/8/layout/pyramid2"/>
    <dgm:cxn modelId="{2D7B8A57-08FD-4B06-8E50-A6B539435A42}" type="presParOf" srcId="{1B240E7C-15E9-4A73-85C6-E7229949A462}" destId="{4368F332-8A12-42B9-8E26-C89C593308DE}" srcOrd="1" destOrd="0" presId="urn:microsoft.com/office/officeart/2005/8/layout/pyramid2"/>
    <dgm:cxn modelId="{B2668A87-9788-4885-BFAA-476B3884808D}" type="presParOf" srcId="{1B240E7C-15E9-4A73-85C6-E7229949A462}" destId="{BA272BA0-12F7-45AB-85E6-9ECD879F7DD3}" srcOrd="2" destOrd="0" presId="urn:microsoft.com/office/officeart/2005/8/layout/pyramid2"/>
    <dgm:cxn modelId="{D726F6D8-0A66-494C-8562-167AF23921EE}" type="presParOf" srcId="{1B240E7C-15E9-4A73-85C6-E7229949A462}" destId="{45E5120A-741F-4945-AA38-D77E9FD7A026}" srcOrd="3" destOrd="0" presId="urn:microsoft.com/office/officeart/2005/8/layout/pyramid2"/>
    <dgm:cxn modelId="{DA384812-7574-4C3E-8500-B2CEB9AEDC0E}" type="presParOf" srcId="{1B240E7C-15E9-4A73-85C6-E7229949A462}" destId="{2C647414-B722-4378-ABFF-A7DA48AB4D1C}" srcOrd="4" destOrd="0" presId="urn:microsoft.com/office/officeart/2005/8/layout/pyramid2"/>
    <dgm:cxn modelId="{94461EAA-5C29-4DE8-966F-1B7E038B3995}" type="presParOf" srcId="{1B240E7C-15E9-4A73-85C6-E7229949A462}" destId="{84BD4FBF-2DEE-4EFF-8C44-F5804EFD092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25D9A-6E1A-4872-A6DC-FB2A3688CA65}">
      <dsp:nvSpPr>
        <dsp:cNvPr id="0" name=""/>
        <dsp:cNvSpPr/>
      </dsp:nvSpPr>
      <dsp:spPr>
        <a:xfrm>
          <a:off x="0" y="0"/>
          <a:ext cx="6600846" cy="900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      </a:t>
          </a:r>
          <a:r>
            <a:rPr lang="en-US" sz="2300" b="1" kern="1200" dirty="0" smtClean="0"/>
            <a:t>Ischemic stroke</a:t>
          </a:r>
          <a:endParaRPr lang="en-IN" sz="2300" b="1" kern="1200" dirty="0"/>
        </a:p>
      </dsp:txBody>
      <dsp:txXfrm>
        <a:off x="26364" y="26364"/>
        <a:ext cx="5524233" cy="847390"/>
      </dsp:txXfrm>
    </dsp:sp>
    <dsp:sp modelId="{A89AA35B-2B53-4054-84BB-E84E40B91221}">
      <dsp:nvSpPr>
        <dsp:cNvPr id="0" name=""/>
        <dsp:cNvSpPr/>
      </dsp:nvSpPr>
      <dsp:spPr>
        <a:xfrm>
          <a:off x="492920" y="1025135"/>
          <a:ext cx="6600846" cy="900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Pathophysiology</a:t>
          </a:r>
          <a:endParaRPr lang="en-IN" sz="2300" b="1" kern="1200" dirty="0"/>
        </a:p>
      </dsp:txBody>
      <dsp:txXfrm>
        <a:off x="519284" y="1051499"/>
        <a:ext cx="5470120" cy="847390"/>
      </dsp:txXfrm>
    </dsp:sp>
    <dsp:sp modelId="{466F9ED5-65A2-4D98-86B8-63A95C7D59BD}">
      <dsp:nvSpPr>
        <dsp:cNvPr id="0" name=""/>
        <dsp:cNvSpPr/>
      </dsp:nvSpPr>
      <dsp:spPr>
        <a:xfrm>
          <a:off x="985840" y="2050270"/>
          <a:ext cx="6600846" cy="900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Imaging of acute, </a:t>
          </a:r>
          <a:r>
            <a:rPr lang="en-US" sz="2300" b="1" kern="1200" dirty="0" err="1" smtClean="0"/>
            <a:t>subacute</a:t>
          </a:r>
          <a:r>
            <a:rPr lang="en-US" sz="2300" b="1" kern="1200" dirty="0" smtClean="0"/>
            <a:t> &amp; chronic stroke</a:t>
          </a:r>
        </a:p>
      </dsp:txBody>
      <dsp:txXfrm>
        <a:off x="1012204" y="2076634"/>
        <a:ext cx="5470120" cy="847390"/>
      </dsp:txXfrm>
    </dsp:sp>
    <dsp:sp modelId="{A8621F15-5816-4E6F-BC94-999BE8B27F12}">
      <dsp:nvSpPr>
        <dsp:cNvPr id="0" name=""/>
        <dsp:cNvSpPr/>
      </dsp:nvSpPr>
      <dsp:spPr>
        <a:xfrm>
          <a:off x="1557344" y="3075405"/>
          <a:ext cx="6443680" cy="900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Strokes in specific vascular distributions, </a:t>
          </a:r>
          <a:r>
            <a:rPr lang="en-US" sz="2300" b="1" kern="1200" dirty="0" err="1" smtClean="0"/>
            <a:t>lacunar</a:t>
          </a:r>
          <a:r>
            <a:rPr lang="en-US" sz="2300" b="1" kern="1200" dirty="0" smtClean="0"/>
            <a:t> infarcts</a:t>
          </a:r>
        </a:p>
      </dsp:txBody>
      <dsp:txXfrm>
        <a:off x="1583708" y="3101769"/>
        <a:ext cx="5338621" cy="847390"/>
      </dsp:txXfrm>
    </dsp:sp>
    <dsp:sp modelId="{F03C8A00-DECC-45A5-9532-2E97F9CF90FE}">
      <dsp:nvSpPr>
        <dsp:cNvPr id="0" name=""/>
        <dsp:cNvSpPr/>
      </dsp:nvSpPr>
      <dsp:spPr>
        <a:xfrm>
          <a:off x="1971681" y="4100541"/>
          <a:ext cx="6600846" cy="9001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Treatment </a:t>
          </a:r>
        </a:p>
      </dsp:txBody>
      <dsp:txXfrm>
        <a:off x="1998045" y="4126905"/>
        <a:ext cx="5470120" cy="847390"/>
      </dsp:txXfrm>
    </dsp:sp>
    <dsp:sp modelId="{F46FE515-F5FB-46E0-8DF9-8331C9088956}">
      <dsp:nvSpPr>
        <dsp:cNvPr id="0" name=""/>
        <dsp:cNvSpPr/>
      </dsp:nvSpPr>
      <dsp:spPr>
        <a:xfrm>
          <a:off x="6015769" y="657586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600" kern="1200"/>
        </a:p>
      </dsp:txBody>
      <dsp:txXfrm>
        <a:off x="6147411" y="657586"/>
        <a:ext cx="321793" cy="440270"/>
      </dsp:txXfrm>
    </dsp:sp>
    <dsp:sp modelId="{DD07D79D-B531-4320-A26C-8BD79A43B9AB}">
      <dsp:nvSpPr>
        <dsp:cNvPr id="0" name=""/>
        <dsp:cNvSpPr/>
      </dsp:nvSpPr>
      <dsp:spPr>
        <a:xfrm>
          <a:off x="6508689" y="1682722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600" kern="1200"/>
        </a:p>
      </dsp:txBody>
      <dsp:txXfrm>
        <a:off x="6640331" y="1682722"/>
        <a:ext cx="321793" cy="440270"/>
      </dsp:txXfrm>
    </dsp:sp>
    <dsp:sp modelId="{0502ACEF-D36B-4F0E-903A-F8FDA91CD615}">
      <dsp:nvSpPr>
        <dsp:cNvPr id="0" name=""/>
        <dsp:cNvSpPr/>
      </dsp:nvSpPr>
      <dsp:spPr>
        <a:xfrm>
          <a:off x="7001610" y="2692855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600" kern="1200"/>
        </a:p>
      </dsp:txBody>
      <dsp:txXfrm>
        <a:off x="7133252" y="2692855"/>
        <a:ext cx="321793" cy="440270"/>
      </dsp:txXfrm>
    </dsp:sp>
    <dsp:sp modelId="{F521B122-AD56-4582-966B-5ED5C6D58186}">
      <dsp:nvSpPr>
        <dsp:cNvPr id="0" name=""/>
        <dsp:cNvSpPr/>
      </dsp:nvSpPr>
      <dsp:spPr>
        <a:xfrm>
          <a:off x="7494530" y="3727992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600" kern="1200"/>
        </a:p>
      </dsp:txBody>
      <dsp:txXfrm>
        <a:off x="7626172" y="3727992"/>
        <a:ext cx="321793" cy="440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51AFC-2975-45F5-8EF4-EFA61A436EC4}">
      <dsp:nvSpPr>
        <dsp:cNvPr id="0" name=""/>
        <dsp:cNvSpPr/>
      </dsp:nvSpPr>
      <dsp:spPr>
        <a:xfrm>
          <a:off x="71443" y="0"/>
          <a:ext cx="3096810" cy="13287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    Acute</a:t>
          </a:r>
          <a:r>
            <a:rPr lang="en-US" sz="3000" kern="1200" dirty="0" smtClean="0"/>
            <a:t> </a:t>
          </a:r>
          <a:endParaRPr lang="en-IN" sz="3000" kern="1200" dirty="0"/>
        </a:p>
      </dsp:txBody>
      <dsp:txXfrm>
        <a:off x="110361" y="38918"/>
        <a:ext cx="1662987" cy="1250910"/>
      </dsp:txXfrm>
    </dsp:sp>
    <dsp:sp modelId="{D42F1911-99F9-452B-8A78-92F154BB2840}">
      <dsp:nvSpPr>
        <dsp:cNvPr id="0" name=""/>
        <dsp:cNvSpPr/>
      </dsp:nvSpPr>
      <dsp:spPr>
        <a:xfrm>
          <a:off x="273247" y="1550204"/>
          <a:ext cx="3096810" cy="13287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Subacute</a:t>
          </a:r>
          <a:r>
            <a:rPr lang="en-US" sz="3000" kern="1200" dirty="0" smtClean="0"/>
            <a:t> </a:t>
          </a:r>
          <a:endParaRPr lang="en-IN" sz="3000" kern="1200" dirty="0"/>
        </a:p>
      </dsp:txBody>
      <dsp:txXfrm>
        <a:off x="312165" y="1589122"/>
        <a:ext cx="1882040" cy="1250910"/>
      </dsp:txXfrm>
    </dsp:sp>
    <dsp:sp modelId="{5A6E322A-8F69-40CF-8B60-447D26EBEF03}">
      <dsp:nvSpPr>
        <dsp:cNvPr id="0" name=""/>
        <dsp:cNvSpPr/>
      </dsp:nvSpPr>
      <dsp:spPr>
        <a:xfrm>
          <a:off x="546495" y="3100409"/>
          <a:ext cx="3096810" cy="13287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Chronic</a:t>
          </a:r>
        </a:p>
      </dsp:txBody>
      <dsp:txXfrm>
        <a:off x="585413" y="3139327"/>
        <a:ext cx="1882040" cy="1250910"/>
      </dsp:txXfrm>
    </dsp:sp>
    <dsp:sp modelId="{D43F0EF0-9041-4540-B476-52ACA841BE8F}">
      <dsp:nvSpPr>
        <dsp:cNvPr id="0" name=""/>
        <dsp:cNvSpPr/>
      </dsp:nvSpPr>
      <dsp:spPr>
        <a:xfrm>
          <a:off x="2233124" y="1007632"/>
          <a:ext cx="863685" cy="863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>
        <a:off x="2427453" y="1007632"/>
        <a:ext cx="475027" cy="649923"/>
      </dsp:txXfrm>
    </dsp:sp>
    <dsp:sp modelId="{E9051EE9-56A6-42F5-BEE9-74964A1D553A}">
      <dsp:nvSpPr>
        <dsp:cNvPr id="0" name=""/>
        <dsp:cNvSpPr/>
      </dsp:nvSpPr>
      <dsp:spPr>
        <a:xfrm>
          <a:off x="2506372" y="2548979"/>
          <a:ext cx="863685" cy="863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>
        <a:off x="2700701" y="2548979"/>
        <a:ext cx="475027" cy="649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2FEEB-3D92-4F82-AB37-0E354201A1B8}">
      <dsp:nvSpPr>
        <dsp:cNvPr id="0" name=""/>
        <dsp:cNvSpPr/>
      </dsp:nvSpPr>
      <dsp:spPr>
        <a:xfrm>
          <a:off x="3589552" y="142871"/>
          <a:ext cx="2314252" cy="115712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shade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/>
            <a:t>Hyperacute</a:t>
          </a:r>
          <a:r>
            <a:rPr lang="en-US" sz="3000" b="1" kern="1200" dirty="0" smtClean="0"/>
            <a:t> (&lt;6 hrs)</a:t>
          </a:r>
          <a:endParaRPr lang="en-IN" sz="3000" kern="1200" dirty="0"/>
        </a:p>
      </dsp:txBody>
      <dsp:txXfrm>
        <a:off x="3623443" y="176762"/>
        <a:ext cx="2246470" cy="1089344"/>
      </dsp:txXfrm>
    </dsp:sp>
    <dsp:sp modelId="{264A7A78-CC03-4316-A735-3BFC7E5A6321}">
      <dsp:nvSpPr>
        <dsp:cNvPr id="0" name=""/>
        <dsp:cNvSpPr/>
      </dsp:nvSpPr>
      <dsp:spPr>
        <a:xfrm>
          <a:off x="3820978" y="1299997"/>
          <a:ext cx="1664132" cy="727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161"/>
              </a:lnTo>
              <a:lnTo>
                <a:pt x="1664132" y="72716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4AE81-0E5C-4290-A8F2-DF571B4945C5}">
      <dsp:nvSpPr>
        <dsp:cNvPr id="0" name=""/>
        <dsp:cNvSpPr/>
      </dsp:nvSpPr>
      <dsp:spPr>
        <a:xfrm>
          <a:off x="5485111" y="1448595"/>
          <a:ext cx="1851402" cy="1157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Normal    (50-60%)</a:t>
          </a:r>
          <a:endParaRPr lang="en-IN" sz="2200" b="1" kern="1200" dirty="0"/>
        </a:p>
      </dsp:txBody>
      <dsp:txXfrm>
        <a:off x="5519002" y="1482486"/>
        <a:ext cx="1783620" cy="1089344"/>
      </dsp:txXfrm>
    </dsp:sp>
    <dsp:sp modelId="{98BC1114-518B-468E-9842-5C1BA989AE70}">
      <dsp:nvSpPr>
        <dsp:cNvPr id="0" name=""/>
        <dsp:cNvSpPr/>
      </dsp:nvSpPr>
      <dsp:spPr>
        <a:xfrm>
          <a:off x="3820978" y="1299997"/>
          <a:ext cx="1664132" cy="2173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3569"/>
              </a:lnTo>
              <a:lnTo>
                <a:pt x="1664132" y="217356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BEC0A-A09E-44BA-A68E-A035893E646E}">
      <dsp:nvSpPr>
        <dsp:cNvPr id="0" name=""/>
        <dsp:cNvSpPr/>
      </dsp:nvSpPr>
      <dsp:spPr>
        <a:xfrm>
          <a:off x="5485111" y="2895003"/>
          <a:ext cx="1851402" cy="1157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188200"/>
              <a:satOff val="-5517"/>
              <a:lumOff val="28293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Dense MCA</a:t>
          </a:r>
          <a:endParaRPr lang="en-IN" sz="2200" b="1" kern="1200" dirty="0"/>
        </a:p>
      </dsp:txBody>
      <dsp:txXfrm>
        <a:off x="5519002" y="2928894"/>
        <a:ext cx="1783620" cy="1089344"/>
      </dsp:txXfrm>
    </dsp:sp>
    <dsp:sp modelId="{1526887B-8FED-4E96-8D84-62D90890A3B5}">
      <dsp:nvSpPr>
        <dsp:cNvPr id="0" name=""/>
        <dsp:cNvSpPr/>
      </dsp:nvSpPr>
      <dsp:spPr>
        <a:xfrm>
          <a:off x="3820978" y="1299997"/>
          <a:ext cx="1664132" cy="3619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977"/>
              </a:lnTo>
              <a:lnTo>
                <a:pt x="1664132" y="3619977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35A06-4963-4FFA-81AF-5BDE0E24792B}">
      <dsp:nvSpPr>
        <dsp:cNvPr id="0" name=""/>
        <dsp:cNvSpPr/>
      </dsp:nvSpPr>
      <dsp:spPr>
        <a:xfrm>
          <a:off x="5485111" y="4341411"/>
          <a:ext cx="1851402" cy="1157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188200"/>
              <a:satOff val="-5517"/>
              <a:lumOff val="28293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 obscuration of </a:t>
          </a:r>
          <a:r>
            <a:rPr lang="en-US" sz="2200" b="1" kern="1200" dirty="0" err="1" smtClean="0"/>
            <a:t>lentiform</a:t>
          </a:r>
          <a:r>
            <a:rPr lang="en-US" sz="2200" b="1" kern="1200" dirty="0" smtClean="0"/>
            <a:t> nucleus </a:t>
          </a:r>
          <a:endParaRPr lang="en-IN" sz="2200" b="1" kern="1200" dirty="0"/>
        </a:p>
      </dsp:txBody>
      <dsp:txXfrm>
        <a:off x="5519002" y="4375302"/>
        <a:ext cx="1783620" cy="1089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43913-ED8D-4817-9EBA-DA967CAC8849}">
      <dsp:nvSpPr>
        <dsp:cNvPr id="0" name=""/>
        <dsp:cNvSpPr/>
      </dsp:nvSpPr>
      <dsp:spPr>
        <a:xfrm>
          <a:off x="5022260" y="2187"/>
          <a:ext cx="2314252" cy="115712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shade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Acute                          (6-48hrs)</a:t>
          </a:r>
          <a:r>
            <a:rPr lang="en-US" sz="3500" kern="1200" dirty="0" smtClean="0"/>
            <a:t> </a:t>
          </a:r>
          <a:endParaRPr lang="en-IN" sz="3500" kern="1200" dirty="0"/>
        </a:p>
      </dsp:txBody>
      <dsp:txXfrm>
        <a:off x="5056151" y="36078"/>
        <a:ext cx="2246470" cy="1089344"/>
      </dsp:txXfrm>
    </dsp:sp>
    <dsp:sp modelId="{14CC697F-1C10-42EE-8C52-BA605B271FE0}">
      <dsp:nvSpPr>
        <dsp:cNvPr id="0" name=""/>
        <dsp:cNvSpPr/>
      </dsp:nvSpPr>
      <dsp:spPr>
        <a:xfrm>
          <a:off x="5253685" y="1159314"/>
          <a:ext cx="231425" cy="867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7844"/>
              </a:lnTo>
              <a:lnTo>
                <a:pt x="231425" y="86784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FE149-CE8B-46D4-9EB8-D36C24BB7725}">
      <dsp:nvSpPr>
        <dsp:cNvPr id="0" name=""/>
        <dsp:cNvSpPr/>
      </dsp:nvSpPr>
      <dsp:spPr>
        <a:xfrm>
          <a:off x="5485111" y="1448595"/>
          <a:ext cx="1851402" cy="1157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Low density BG</a:t>
          </a:r>
          <a:endParaRPr lang="en-IN" sz="2400" b="1" kern="1200" dirty="0"/>
        </a:p>
      </dsp:txBody>
      <dsp:txXfrm>
        <a:off x="5519002" y="1482486"/>
        <a:ext cx="1783620" cy="1089344"/>
      </dsp:txXfrm>
    </dsp:sp>
    <dsp:sp modelId="{79ABEAD7-8BE2-44A0-B44E-E4E1441C7C53}">
      <dsp:nvSpPr>
        <dsp:cNvPr id="0" name=""/>
        <dsp:cNvSpPr/>
      </dsp:nvSpPr>
      <dsp:spPr>
        <a:xfrm>
          <a:off x="5253685" y="1159314"/>
          <a:ext cx="231425" cy="2314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252"/>
              </a:lnTo>
              <a:lnTo>
                <a:pt x="231425" y="231425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7EA28-B200-4416-9DF5-D398EAD4052E}">
      <dsp:nvSpPr>
        <dsp:cNvPr id="0" name=""/>
        <dsp:cNvSpPr/>
      </dsp:nvSpPr>
      <dsp:spPr>
        <a:xfrm>
          <a:off x="5485111" y="2895003"/>
          <a:ext cx="1851402" cy="1157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188200"/>
              <a:satOff val="-5517"/>
              <a:lumOff val="28293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Loss of G-W interfaces</a:t>
          </a:r>
          <a:endParaRPr lang="en-IN" sz="2400" b="1" kern="1200" dirty="0"/>
        </a:p>
      </dsp:txBody>
      <dsp:txXfrm>
        <a:off x="5519002" y="2928894"/>
        <a:ext cx="1783620" cy="1089344"/>
      </dsp:txXfrm>
    </dsp:sp>
    <dsp:sp modelId="{474D7E6E-B6C0-4281-BBFE-679405A2A2C6}">
      <dsp:nvSpPr>
        <dsp:cNvPr id="0" name=""/>
        <dsp:cNvSpPr/>
      </dsp:nvSpPr>
      <dsp:spPr>
        <a:xfrm>
          <a:off x="5253685" y="1159314"/>
          <a:ext cx="231425" cy="3760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0660"/>
              </a:lnTo>
              <a:lnTo>
                <a:pt x="231425" y="376066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9E080-C4C9-4FFD-A082-920F3545DE06}">
      <dsp:nvSpPr>
        <dsp:cNvPr id="0" name=""/>
        <dsp:cNvSpPr/>
      </dsp:nvSpPr>
      <dsp:spPr>
        <a:xfrm>
          <a:off x="5485111" y="4341411"/>
          <a:ext cx="1851402" cy="1157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188200"/>
              <a:satOff val="-5517"/>
              <a:lumOff val="28293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Sulcal effacement</a:t>
          </a:r>
          <a:endParaRPr lang="en-IN" sz="2400" b="1" kern="1200" dirty="0"/>
        </a:p>
      </dsp:txBody>
      <dsp:txXfrm>
        <a:off x="5519002" y="4375302"/>
        <a:ext cx="1783620" cy="1089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B6561-E619-41C7-9DE2-884E525BDAB5}">
      <dsp:nvSpPr>
        <dsp:cNvPr id="0" name=""/>
        <dsp:cNvSpPr/>
      </dsp:nvSpPr>
      <dsp:spPr>
        <a:xfrm>
          <a:off x="1659579" y="0"/>
          <a:ext cx="6156000" cy="6156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871750-B5B4-4136-9FF2-C518632FC898}">
      <dsp:nvSpPr>
        <dsp:cNvPr id="0" name=""/>
        <dsp:cNvSpPr/>
      </dsp:nvSpPr>
      <dsp:spPr>
        <a:xfrm>
          <a:off x="4686299" y="616201"/>
          <a:ext cx="4001400" cy="10941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Absence of normal flow void</a:t>
          </a:r>
          <a:endParaRPr lang="en-IN" sz="2800" b="1" kern="1200" dirty="0"/>
        </a:p>
      </dsp:txBody>
      <dsp:txXfrm>
        <a:off x="4739710" y="669612"/>
        <a:ext cx="3894578" cy="987310"/>
      </dsp:txXfrm>
    </dsp:sp>
    <dsp:sp modelId="{9674225E-553A-4401-97B9-39E0DEEE13D7}">
      <dsp:nvSpPr>
        <dsp:cNvPr id="0" name=""/>
        <dsp:cNvSpPr/>
      </dsp:nvSpPr>
      <dsp:spPr>
        <a:xfrm>
          <a:off x="4773650" y="1913351"/>
          <a:ext cx="4001400" cy="10941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Intravascular contrast enhancement</a:t>
          </a:r>
          <a:endParaRPr lang="en-IN" sz="2700" b="1" kern="1200" dirty="0"/>
        </a:p>
      </dsp:txBody>
      <dsp:txXfrm>
        <a:off x="4827061" y="1966762"/>
        <a:ext cx="3894578" cy="987310"/>
      </dsp:txXfrm>
    </dsp:sp>
    <dsp:sp modelId="{C4D80BE8-5843-45BD-89B6-B3A6ECD4CC65}">
      <dsp:nvSpPr>
        <dsp:cNvPr id="0" name=""/>
        <dsp:cNvSpPr/>
      </dsp:nvSpPr>
      <dsp:spPr>
        <a:xfrm>
          <a:off x="4686299" y="3078000"/>
          <a:ext cx="4001400" cy="10941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Low ADC</a:t>
          </a:r>
          <a:endParaRPr lang="en-IN" sz="2700" b="1" kern="1200" dirty="0"/>
        </a:p>
      </dsp:txBody>
      <dsp:txXfrm>
        <a:off x="4739710" y="3131411"/>
        <a:ext cx="3894578" cy="987310"/>
      </dsp:txXfrm>
    </dsp:sp>
    <dsp:sp modelId="{EB299E1C-E446-436C-8DDB-EB7FB315EEB8}">
      <dsp:nvSpPr>
        <dsp:cNvPr id="0" name=""/>
        <dsp:cNvSpPr/>
      </dsp:nvSpPr>
      <dsp:spPr>
        <a:xfrm>
          <a:off x="4860721" y="4268159"/>
          <a:ext cx="4001400" cy="10941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Perfusion alteration</a:t>
          </a:r>
          <a:endParaRPr lang="en-IN" sz="2700" b="1" kern="1200" dirty="0"/>
        </a:p>
      </dsp:txBody>
      <dsp:txXfrm>
        <a:off x="4914132" y="4321570"/>
        <a:ext cx="3894578" cy="987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87884-466C-40A1-96BB-0CE4D0880090}">
      <dsp:nvSpPr>
        <dsp:cNvPr id="0" name=""/>
        <dsp:cNvSpPr/>
      </dsp:nvSpPr>
      <dsp:spPr>
        <a:xfrm>
          <a:off x="2103865" y="0"/>
          <a:ext cx="5286412" cy="52864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540C5D-3F5D-4BF1-AF87-C6586C362543}">
      <dsp:nvSpPr>
        <dsp:cNvPr id="0" name=""/>
        <dsp:cNvSpPr/>
      </dsp:nvSpPr>
      <dsp:spPr>
        <a:xfrm>
          <a:off x="4747071" y="531480"/>
          <a:ext cx="3436167" cy="1251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Sulcal effacement</a:t>
          </a:r>
          <a:endParaRPr lang="en-IN" sz="3100" b="1" kern="1200" dirty="0"/>
        </a:p>
      </dsp:txBody>
      <dsp:txXfrm>
        <a:off x="4808159" y="592568"/>
        <a:ext cx="3313991" cy="1129216"/>
      </dsp:txXfrm>
    </dsp:sp>
    <dsp:sp modelId="{F7479CE6-59BC-419B-9290-F99F3586C9E0}">
      <dsp:nvSpPr>
        <dsp:cNvPr id="0" name=""/>
        <dsp:cNvSpPr/>
      </dsp:nvSpPr>
      <dsp:spPr>
        <a:xfrm>
          <a:off x="4747071" y="1939297"/>
          <a:ext cx="3436167" cy="1251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/>
            <a:t>Gyral</a:t>
          </a:r>
          <a:r>
            <a:rPr lang="en-US" sz="3100" b="1" kern="1200" dirty="0" smtClean="0"/>
            <a:t> edema</a:t>
          </a:r>
          <a:endParaRPr lang="en-IN" sz="3100" b="1" kern="1200" dirty="0"/>
        </a:p>
      </dsp:txBody>
      <dsp:txXfrm>
        <a:off x="4808159" y="2000385"/>
        <a:ext cx="3313991" cy="1129216"/>
      </dsp:txXfrm>
    </dsp:sp>
    <dsp:sp modelId="{71167EE5-B25B-4372-9BB8-4A79F112994B}">
      <dsp:nvSpPr>
        <dsp:cNvPr id="0" name=""/>
        <dsp:cNvSpPr/>
      </dsp:nvSpPr>
      <dsp:spPr>
        <a:xfrm>
          <a:off x="4747071" y="3347114"/>
          <a:ext cx="3436167" cy="1251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Loss of grey- white interfaces</a:t>
          </a:r>
          <a:endParaRPr lang="en-IN" sz="3100" b="1" kern="1200" dirty="0"/>
        </a:p>
      </dsp:txBody>
      <dsp:txXfrm>
        <a:off x="4808159" y="3408202"/>
        <a:ext cx="3313991" cy="11292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B1622-6F3C-4740-871C-893C4BD6F8B1}">
      <dsp:nvSpPr>
        <dsp:cNvPr id="0" name=""/>
        <dsp:cNvSpPr/>
      </dsp:nvSpPr>
      <dsp:spPr>
        <a:xfrm>
          <a:off x="2184230" y="0"/>
          <a:ext cx="5643578" cy="564357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DEF1A-F315-4687-B257-224995EB2ECA}">
      <dsp:nvSpPr>
        <dsp:cNvPr id="0" name=""/>
        <dsp:cNvSpPr/>
      </dsp:nvSpPr>
      <dsp:spPr>
        <a:xfrm>
          <a:off x="5006019" y="567389"/>
          <a:ext cx="3668325" cy="133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Hyperintensity</a:t>
          </a:r>
          <a:r>
            <a:rPr lang="en-US" sz="2400" b="1" kern="1200" dirty="0" smtClean="0"/>
            <a:t> on T2WI &amp;FLAIR</a:t>
          </a:r>
          <a:endParaRPr lang="en-IN" sz="2400" b="1" kern="1200" dirty="0"/>
        </a:p>
      </dsp:txBody>
      <dsp:txXfrm>
        <a:off x="5071234" y="632604"/>
        <a:ext cx="3537895" cy="1205510"/>
      </dsp:txXfrm>
    </dsp:sp>
    <dsp:sp modelId="{BA272BA0-12F7-45AB-85E6-9ECD879F7DD3}">
      <dsp:nvSpPr>
        <dsp:cNvPr id="0" name=""/>
        <dsp:cNvSpPr/>
      </dsp:nvSpPr>
      <dsp:spPr>
        <a:xfrm>
          <a:off x="5006019" y="2070322"/>
          <a:ext cx="3668325" cy="133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Meningeal</a:t>
          </a:r>
          <a:r>
            <a:rPr lang="en-US" sz="2400" b="1" kern="1200" dirty="0" smtClean="0"/>
            <a:t> enhancement adjacent to infarct</a:t>
          </a:r>
          <a:endParaRPr lang="en-IN" sz="2400" b="1" kern="1200" dirty="0"/>
        </a:p>
      </dsp:txBody>
      <dsp:txXfrm>
        <a:off x="5071234" y="2135537"/>
        <a:ext cx="3537895" cy="1205510"/>
      </dsp:txXfrm>
    </dsp:sp>
    <dsp:sp modelId="{2C647414-B722-4378-ABFF-A7DA48AB4D1C}">
      <dsp:nvSpPr>
        <dsp:cNvPr id="0" name=""/>
        <dsp:cNvSpPr/>
      </dsp:nvSpPr>
      <dsp:spPr>
        <a:xfrm>
          <a:off x="5006019" y="3573255"/>
          <a:ext cx="3668325" cy="133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Mass effect</a:t>
          </a:r>
          <a:endParaRPr lang="en-IN" sz="2400" b="1" kern="1200" dirty="0"/>
        </a:p>
      </dsp:txBody>
      <dsp:txXfrm>
        <a:off x="5071234" y="3638470"/>
        <a:ext cx="3537895" cy="1205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91B8-3E36-4180-9B5F-6B25D36E56A3}" type="datetimeFigureOut">
              <a:rPr lang="en-US" smtClean="0"/>
              <a:pPr/>
              <a:t>5/3/2017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B642C-E617-4841-ADCA-151495ECD0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659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Loss of ion homeostasis,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accumultn</a:t>
            </a:r>
            <a:r>
              <a:rPr lang="en-US" baseline="0" dirty="0" smtClean="0"/>
              <a:t> of calcium,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cl</a:t>
            </a:r>
            <a:r>
              <a:rPr lang="en-US" baseline="0" dirty="0" smtClean="0"/>
              <a:t> , metabolic acidosis, extracellular glutamate and free </a:t>
            </a:r>
            <a:r>
              <a:rPr lang="en-US" baseline="0" dirty="0" err="1" smtClean="0"/>
              <a:t>radicles</a:t>
            </a:r>
            <a:r>
              <a:rPr lang="en-US" baseline="0" dirty="0" smtClean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642C-E617-4841-ADCA-151495ECD06D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Neurons may be injured but supporting</a:t>
            </a:r>
            <a:r>
              <a:rPr lang="en-US" baseline="0" dirty="0" smtClean="0"/>
              <a:t> cell types preserved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642C-E617-4841-ADCA-151495ECD06D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MRI is more accurate than CT for identification and localization of infarct.</a:t>
            </a:r>
            <a:endParaRPr lang="en-IN" sz="1200" b="1" dirty="0" smtClean="0">
              <a:solidFill>
                <a:schemeClr val="tx2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642C-E617-4841-ADCA-151495ECD06D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T2 </a:t>
            </a:r>
            <a:r>
              <a:rPr lang="en-US" dirty="0" err="1" smtClean="0"/>
              <a:t>hyperintensity</a:t>
            </a:r>
            <a:r>
              <a:rPr lang="en-US" baseline="0" dirty="0" smtClean="0"/>
              <a:t> is generally not observed before 8 hrs.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B642C-E617-4841-ADCA-151495ECD06D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472C-3589-41A1-BAD2-9DC1E334284F}" type="datetimeFigureOut">
              <a:rPr lang="en-US" smtClean="0"/>
              <a:pPr/>
              <a:t>5/3/2017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472C-3589-41A1-BAD2-9DC1E334284F}" type="datetimeFigureOut">
              <a:rPr lang="en-US" smtClean="0"/>
              <a:pPr/>
              <a:t>5/3/2017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472C-3589-41A1-BAD2-9DC1E334284F}" type="datetimeFigureOut">
              <a:rPr lang="en-US" smtClean="0"/>
              <a:pPr/>
              <a:t>5/3/2017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472C-3589-41A1-BAD2-9DC1E334284F}" type="datetimeFigureOut">
              <a:rPr lang="en-US" smtClean="0"/>
              <a:pPr/>
              <a:t>5/3/2017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472C-3589-41A1-BAD2-9DC1E334284F}" type="datetimeFigureOut">
              <a:rPr lang="en-US" smtClean="0"/>
              <a:pPr/>
              <a:t>5/3/2017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472C-3589-41A1-BAD2-9DC1E334284F}" type="datetimeFigureOut">
              <a:rPr lang="en-US" smtClean="0"/>
              <a:pPr/>
              <a:t>5/3/2017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472C-3589-41A1-BAD2-9DC1E334284F}" type="datetimeFigureOut">
              <a:rPr lang="en-US" smtClean="0"/>
              <a:pPr/>
              <a:t>5/3/2017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472C-3589-41A1-BAD2-9DC1E334284F}" type="datetimeFigureOut">
              <a:rPr lang="en-US" smtClean="0"/>
              <a:pPr/>
              <a:t>5/3/2017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472C-3589-41A1-BAD2-9DC1E334284F}" type="datetimeFigureOut">
              <a:rPr lang="en-US" smtClean="0"/>
              <a:pPr/>
              <a:t>5/3/2017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472C-3589-41A1-BAD2-9DC1E334284F}" type="datetimeFigureOut">
              <a:rPr lang="en-US" smtClean="0"/>
              <a:pPr/>
              <a:t>5/3/2017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472C-3589-41A1-BAD2-9DC1E334284F}" type="datetimeFigureOut">
              <a:rPr lang="en-US" smtClean="0"/>
              <a:pPr/>
              <a:t>5/3/2017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AD472C-3589-41A1-BAD2-9DC1E334284F}" type="datetimeFigureOut">
              <a:rPr lang="en-US" smtClean="0"/>
              <a:pPr/>
              <a:t>5/3/2017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AE594D-967D-445D-8A68-64415DBB2E6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414338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IN" sz="4000" dirty="0" smtClean="0"/>
              <a:t>Dr Monica Patil</a:t>
            </a:r>
            <a:br>
              <a:rPr lang="en-IN" sz="4000" dirty="0" smtClean="0"/>
            </a:br>
            <a:r>
              <a:rPr lang="en-IN" sz="4000" dirty="0" smtClean="0"/>
              <a:t>JR III,</a:t>
            </a:r>
            <a:br>
              <a:rPr lang="en-IN" sz="4000" dirty="0" smtClean="0"/>
            </a:br>
            <a:r>
              <a:rPr lang="en-IN" sz="4000" dirty="0" smtClean="0"/>
              <a:t> Dept of Radiology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sz="4000" dirty="0" smtClean="0"/>
              <a:t>Guide-Dr </a:t>
            </a:r>
            <a:r>
              <a:rPr lang="en-IN" sz="4000" dirty="0" err="1" smtClean="0"/>
              <a:t>Sagar</a:t>
            </a:r>
            <a:r>
              <a:rPr lang="en-IN" sz="4000" dirty="0" smtClean="0"/>
              <a:t> </a:t>
            </a:r>
            <a:r>
              <a:rPr lang="en-IN" sz="4000" dirty="0" err="1" smtClean="0"/>
              <a:t>Kadam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IN" sz="8800" dirty="0" smtClean="0">
                <a:latin typeface="Berlin Sans FB" pitchFamily="34" charset="0"/>
              </a:rPr>
              <a:t>STROKE</a:t>
            </a:r>
            <a:endParaRPr lang="en-IN" sz="88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txBody>
          <a:bodyPr>
            <a:normAutofit lnSpcReduction="10000"/>
          </a:bodyPr>
          <a:lstStyle/>
          <a:p>
            <a:r>
              <a:rPr lang="en-IN" b="1" dirty="0" smtClean="0">
                <a:solidFill>
                  <a:srgbClr val="92D050"/>
                </a:solidFill>
              </a:rPr>
              <a:t>CT : 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</a:rPr>
              <a:t>Quick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tx2"/>
                </a:solidFill>
              </a:rPr>
              <a:t> To identify early signs of stroke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</a:rPr>
              <a:t>To </a:t>
            </a:r>
            <a:r>
              <a:rPr lang="en-IN" b="1" dirty="0" smtClean="0">
                <a:solidFill>
                  <a:schemeClr val="tx2"/>
                </a:solidFill>
              </a:rPr>
              <a:t> rule out </a:t>
            </a:r>
            <a:r>
              <a:rPr lang="en-IN" b="1" dirty="0" err="1" smtClean="0">
                <a:solidFill>
                  <a:schemeClr val="tx2"/>
                </a:solidFill>
              </a:rPr>
              <a:t>hemorrhage</a:t>
            </a:r>
            <a:endParaRPr lang="en-IN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IN" b="1" dirty="0" smtClean="0">
              <a:solidFill>
                <a:schemeClr val="tx2"/>
              </a:solidFill>
            </a:endParaRPr>
          </a:p>
          <a:p>
            <a:r>
              <a:rPr lang="en-IN" b="1" dirty="0" smtClean="0">
                <a:solidFill>
                  <a:srgbClr val="92D050"/>
                </a:solidFill>
              </a:rPr>
              <a:t>CT ANGIOGRAPHY AND CT PERFUSION IMAGING:</a:t>
            </a:r>
          </a:p>
          <a:p>
            <a:pPr>
              <a:buNone/>
            </a:pPr>
            <a:r>
              <a:rPr lang="en-IN" b="1" dirty="0" smtClean="0">
                <a:solidFill>
                  <a:schemeClr val="tx2"/>
                </a:solidFill>
              </a:rPr>
              <a:t>     To detect intravascular thrombi and salvageable tissue</a:t>
            </a:r>
          </a:p>
          <a:p>
            <a:pPr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rgbClr val="92D050"/>
                </a:solidFill>
              </a:rPr>
              <a:t>MRI:</a:t>
            </a:r>
            <a:r>
              <a:rPr lang="en-IN" b="1" dirty="0" smtClean="0">
                <a:solidFill>
                  <a:srgbClr val="92D050"/>
                </a:solidFill>
              </a:rPr>
              <a:t>    </a:t>
            </a:r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b="1" dirty="0" smtClean="0">
                <a:solidFill>
                  <a:schemeClr val="tx2"/>
                </a:solidFill>
              </a:rPr>
              <a:t>More sensitive and specific than CT within the first few hours after the onset of stroke.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92D050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357166"/>
            <a:ext cx="556915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IMAGING OF STROKE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</a:rPr>
              <a:t>Diffusion-weighted MR:</a:t>
            </a:r>
          </a:p>
          <a:p>
            <a:pPr>
              <a:buNone/>
            </a:pPr>
            <a:r>
              <a:rPr lang="en-IN" sz="2400" b="1" dirty="0" smtClean="0">
                <a:solidFill>
                  <a:schemeClr val="tx2"/>
                </a:solidFill>
              </a:rPr>
              <a:t>    Sensitive for </a:t>
            </a:r>
            <a:r>
              <a:rPr lang="en-IN" sz="2400" b="1" dirty="0" err="1" smtClean="0">
                <a:solidFill>
                  <a:schemeClr val="tx2"/>
                </a:solidFill>
              </a:rPr>
              <a:t>hyperacute</a:t>
            </a:r>
            <a:r>
              <a:rPr lang="en-IN" sz="2400" b="1" dirty="0" smtClean="0">
                <a:solidFill>
                  <a:schemeClr val="tx2"/>
                </a:solidFill>
              </a:rPr>
              <a:t> infarct.</a:t>
            </a:r>
          </a:p>
          <a:p>
            <a:pPr>
              <a:buNone/>
            </a:pPr>
            <a:endParaRPr lang="en-IN" sz="2400" b="1" dirty="0" smtClean="0">
              <a:solidFill>
                <a:schemeClr val="tx2"/>
              </a:solidFill>
            </a:endParaRPr>
          </a:p>
          <a:p>
            <a:r>
              <a:rPr lang="en-IN" sz="2400" b="1" dirty="0" smtClean="0">
                <a:solidFill>
                  <a:schemeClr val="tx2"/>
                </a:solidFill>
              </a:rPr>
              <a:t> </a:t>
            </a:r>
            <a:r>
              <a:rPr lang="en-IN" sz="2400" b="1" dirty="0" smtClean="0">
                <a:solidFill>
                  <a:srgbClr val="92D050"/>
                </a:solidFill>
              </a:rPr>
              <a:t>Gradient- echo MR sequences :  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92D050"/>
                </a:solidFill>
              </a:rPr>
              <a:t>     </a:t>
            </a:r>
            <a:r>
              <a:rPr lang="en-IN" sz="2400" b="1" dirty="0" smtClean="0">
                <a:solidFill>
                  <a:schemeClr val="tx2"/>
                </a:solidFill>
              </a:rPr>
              <a:t>For haemorrhage.</a:t>
            </a:r>
          </a:p>
          <a:p>
            <a:pPr>
              <a:buNone/>
            </a:pPr>
            <a:endParaRPr lang="en-IN" sz="2400" b="1" dirty="0" smtClean="0">
              <a:solidFill>
                <a:schemeClr val="tx2"/>
              </a:solidFill>
            </a:endParaRPr>
          </a:p>
          <a:p>
            <a:r>
              <a:rPr lang="en-IN" sz="2400" b="1" dirty="0" smtClean="0">
                <a:solidFill>
                  <a:srgbClr val="92D050"/>
                </a:solidFill>
              </a:rPr>
              <a:t>MR angiography:</a:t>
            </a:r>
          </a:p>
          <a:p>
            <a:pPr>
              <a:buNone/>
            </a:pPr>
            <a:r>
              <a:rPr lang="en-IN" sz="2400" b="1" dirty="0" smtClean="0">
                <a:solidFill>
                  <a:schemeClr val="tx2"/>
                </a:solidFill>
              </a:rPr>
              <a:t>     Status of neck and intracranial vessels </a:t>
            </a:r>
          </a:p>
          <a:p>
            <a:pPr>
              <a:buNone/>
            </a:pPr>
            <a:endParaRPr lang="en-IN" sz="2400" b="1" dirty="0" smtClean="0">
              <a:solidFill>
                <a:srgbClr val="92D050"/>
              </a:solidFill>
            </a:endParaRPr>
          </a:p>
          <a:p>
            <a:r>
              <a:rPr lang="en-IN" sz="2400" b="1" dirty="0" smtClean="0">
                <a:solidFill>
                  <a:srgbClr val="92D050"/>
                </a:solidFill>
              </a:rPr>
              <a:t> Diffusion and perfusion mismatch:</a:t>
            </a:r>
          </a:p>
          <a:p>
            <a:pPr>
              <a:buNone/>
            </a:pPr>
            <a:r>
              <a:rPr lang="en-IN" sz="2400" b="1" dirty="0" smtClean="0">
                <a:solidFill>
                  <a:schemeClr val="tx2"/>
                </a:solidFill>
              </a:rPr>
              <a:t>     Presence of a penumbra.</a:t>
            </a:r>
          </a:p>
          <a:p>
            <a:endParaRPr lang="en-IN" sz="24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357166"/>
            <a:ext cx="556915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IMAGING OF STROKE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166" y="357166"/>
            <a:ext cx="556915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IMAGING OF STROKE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786050" y="1428736"/>
          <a:ext cx="364330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08" y="2714620"/>
            <a:ext cx="44556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ACUTE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Early CT is required to </a:t>
            </a:r>
            <a:r>
              <a:rPr lang="en-US" sz="2800" b="1" dirty="0" smtClean="0">
                <a:solidFill>
                  <a:schemeClr val="tx2"/>
                </a:solidFill>
              </a:rPr>
              <a:t>: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/>
                </a:solidFill>
              </a:rPr>
              <a:t>Localize the site of infarct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/>
                </a:solidFill>
              </a:rPr>
              <a:t>Exclude ICH – as management differs in ischemia and ICH.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/>
                </a:solidFill>
              </a:rPr>
              <a:t>Identify underlying structural lesion like tumor, vascular malformation.</a:t>
            </a: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3108" y="357166"/>
            <a:ext cx="445564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ACUTE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166" y="357166"/>
            <a:ext cx="6145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CT  In  ACUTE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-1428792" y="808594"/>
          <a:ext cx="1235877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166" y="357166"/>
            <a:ext cx="6145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CT  In  ACUTE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-2786114" y="908720"/>
          <a:ext cx="1235877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Hyperdense MCA sign</a:t>
            </a:r>
          </a:p>
          <a:p>
            <a:r>
              <a:rPr lang="en-US" dirty="0" smtClean="0"/>
              <a:t>Hyperdense dot sign</a:t>
            </a:r>
          </a:p>
          <a:p>
            <a:r>
              <a:rPr lang="en-US" dirty="0" smtClean="0"/>
              <a:t>Disappearing basal ganglia sign</a:t>
            </a:r>
          </a:p>
          <a:p>
            <a:r>
              <a:rPr lang="en-US" dirty="0" smtClean="0"/>
              <a:t>Insular ribbon sign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26"/>
            <a:ext cx="4500594" cy="52149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Due to acute </a:t>
            </a:r>
            <a:r>
              <a:rPr lang="en-US" sz="2800" b="1" dirty="0" err="1" smtClean="0">
                <a:solidFill>
                  <a:schemeClr val="tx2"/>
                </a:solidFill>
              </a:rPr>
              <a:t>intraluminal</a:t>
            </a:r>
            <a:r>
              <a:rPr lang="en-US" sz="2800" b="1" dirty="0" smtClean="0">
                <a:solidFill>
                  <a:schemeClr val="tx2"/>
                </a:solidFill>
              </a:rPr>
              <a:t> thrombus.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Present in 25-50 % cases.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MCA is normally mildly </a:t>
            </a:r>
            <a:r>
              <a:rPr lang="en-US" sz="2800" b="1" dirty="0" err="1" smtClean="0">
                <a:solidFill>
                  <a:schemeClr val="tx2"/>
                </a:solidFill>
              </a:rPr>
              <a:t>hyperdense</a:t>
            </a: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3174" y="357166"/>
            <a:ext cx="326082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DENSE MCA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Picture 4" descr="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1214422"/>
            <a:ext cx="4132229" cy="5214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86724" cy="7143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DISAPPEARING BASAL GANGLIA</a:t>
            </a:r>
            <a:endParaRPr lang="en-US" dirty="0"/>
          </a:p>
        </p:txBody>
      </p:sp>
      <p:pic>
        <p:nvPicPr>
          <p:cNvPr id="2050" name="Picture 2" descr="C:\Users\PNDT\Desktop\disappearing b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983698"/>
            <a:ext cx="7572428" cy="5685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“Acute onset focal neurological deficit of presumed vascular origin and of more than 24 hours” 					</a:t>
            </a:r>
            <a:endParaRPr lang="en-GB" b="1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GB" b="1" i="1" dirty="0" smtClean="0">
              <a:solidFill>
                <a:schemeClr val="tx2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TIA - recovery is complete within 24 hours.  10% of patients will go on to have a stroke.</a:t>
            </a:r>
          </a:p>
          <a:p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2500298" y="428604"/>
            <a:ext cx="307007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STROKE</a:t>
            </a:r>
            <a:endParaRPr lang="en-US" sz="54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NDT\Desktop\insular ribbon sig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429552" cy="5646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4346" y="1571612"/>
            <a:ext cx="35719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b="1" dirty="0" smtClean="0">
                <a:solidFill>
                  <a:schemeClr val="tx2"/>
                </a:solidFill>
              </a:rPr>
              <a:t>    Useful for evaluating the intracranial and </a:t>
            </a:r>
            <a:r>
              <a:rPr lang="en-IN" sz="2800" b="1" dirty="0" err="1" smtClean="0">
                <a:solidFill>
                  <a:schemeClr val="tx2"/>
                </a:solidFill>
              </a:rPr>
              <a:t>extracranial</a:t>
            </a:r>
            <a:r>
              <a:rPr lang="en-IN" sz="2800" b="1" dirty="0" smtClean="0">
                <a:solidFill>
                  <a:schemeClr val="tx2"/>
                </a:solidFill>
              </a:rPr>
              <a:t> vessels and guiding appropriate therapy.</a:t>
            </a: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62" y="428604"/>
            <a:ext cx="758028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CT ANGIO IN ACUTE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Picture 4" descr="ct a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500174"/>
            <a:ext cx="5453871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357166"/>
            <a:ext cx="49842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MRI in Acute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28596" y="702000"/>
          <a:ext cx="10296000" cy="61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rot="19087183">
            <a:off x="3173797" y="4728911"/>
            <a:ext cx="2000232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Immediate</a:t>
            </a:r>
            <a:endParaRPr lang="en-IN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NDT\Desktop\mri ac infarc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57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INTRAVASCULAR ENHANCEMENT</a:t>
            </a:r>
            <a:endParaRPr lang="en-US" dirty="0"/>
          </a:p>
        </p:txBody>
      </p:sp>
      <p:pic>
        <p:nvPicPr>
          <p:cNvPr id="5122" name="Picture 2" descr="C:\Users\PNDT\Desktop\intravascular and meningea; enhancement m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3952894" cy="527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571568" y="1000108"/>
          <a:ext cx="1028710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857356" y="357166"/>
            <a:ext cx="49842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MRI in Acute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168010">
            <a:off x="2415605" y="4368253"/>
            <a:ext cx="1859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</a:rPr>
              <a:t>&lt; 12 hrs </a:t>
            </a:r>
          </a:p>
          <a:p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</a:rPr>
              <a:t>On T1WI</a:t>
            </a:r>
            <a:endParaRPr lang="en-IN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500098" y="1214422"/>
          <a:ext cx="10858576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857356" y="357166"/>
            <a:ext cx="49842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MRI in Acute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9842984">
            <a:off x="2488738" y="5286929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12 to 24 hrs</a:t>
            </a:r>
            <a:endParaRPr lang="en-IN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3262" y="2782094"/>
            <a:ext cx="2657475" cy="2695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28662" y="428604"/>
            <a:ext cx="7695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 ANGIO IN ACUTE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714488"/>
            <a:ext cx="3143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For detecting cerebral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And neck vessel thrombus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92D050"/>
                </a:solidFill>
              </a:rPr>
              <a:t>Flow gap in left proximal MCA</a:t>
            </a:r>
            <a:endParaRPr lang="en-IN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Mainly for</a:t>
            </a:r>
            <a:r>
              <a:rPr lang="en-IN" sz="2800" b="1" dirty="0" smtClean="0">
                <a:solidFill>
                  <a:schemeClr val="tx2"/>
                </a:solidFill>
              </a:rPr>
              <a:t> detection of acute ischemic stroke and differentiation of acute stroke from other processes that manifest with sudden neurologic deficit.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Acute infarcts have lower ADCs compared to non-</a:t>
            </a:r>
            <a:r>
              <a:rPr lang="en-US" sz="2800" b="1" dirty="0" err="1" smtClean="0">
                <a:solidFill>
                  <a:schemeClr val="tx2"/>
                </a:solidFill>
              </a:rPr>
              <a:t>infarcted</a:t>
            </a:r>
            <a:r>
              <a:rPr lang="en-US" sz="2800" b="1" dirty="0" smtClean="0">
                <a:solidFill>
                  <a:schemeClr val="tx2"/>
                </a:solidFill>
              </a:rPr>
              <a:t> areas- so sensitive indicator of early </a:t>
            </a:r>
            <a:r>
              <a:rPr lang="en-US" sz="2800" b="1" dirty="0" err="1" smtClean="0">
                <a:solidFill>
                  <a:schemeClr val="tx2"/>
                </a:solidFill>
              </a:rPr>
              <a:t>cytotoxic</a:t>
            </a:r>
            <a:r>
              <a:rPr lang="en-US" sz="2800" b="1" dirty="0" smtClean="0">
                <a:solidFill>
                  <a:schemeClr val="tx2"/>
                </a:solidFill>
              </a:rPr>
              <a:t> brain </a:t>
            </a:r>
            <a:r>
              <a:rPr lang="en-US" sz="2800" b="1" dirty="0" err="1" smtClean="0">
                <a:solidFill>
                  <a:schemeClr val="tx2"/>
                </a:solidFill>
              </a:rPr>
              <a:t>oedema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214290"/>
            <a:ext cx="837299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Diffusion Imaging in Acute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                      Acute ischemia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                      Lack of ATPs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        Failure of Na+, K+ </a:t>
            </a:r>
            <a:r>
              <a:rPr lang="en-US" sz="2800" b="1" dirty="0" err="1" smtClean="0">
                <a:solidFill>
                  <a:schemeClr val="tx2"/>
                </a:solidFill>
              </a:rPr>
              <a:t>ATPase</a:t>
            </a:r>
            <a:r>
              <a:rPr lang="en-US" sz="2800" b="1" dirty="0" smtClean="0">
                <a:solidFill>
                  <a:schemeClr val="tx2"/>
                </a:solidFill>
              </a:rPr>
              <a:t> pump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    </a:t>
            </a:r>
            <a:r>
              <a:rPr lang="en-US" sz="2800" b="1" dirty="0" err="1" smtClean="0">
                <a:solidFill>
                  <a:schemeClr val="tx2"/>
                </a:solidFill>
              </a:rPr>
              <a:t>Cytotoxic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oedema</a:t>
            </a:r>
            <a:r>
              <a:rPr lang="en-US" sz="2800" b="1" dirty="0" smtClean="0">
                <a:solidFill>
                  <a:schemeClr val="tx2"/>
                </a:solidFill>
              </a:rPr>
              <a:t> due to IC water shift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             </a:t>
            </a:r>
            <a:r>
              <a:rPr lang="en-US" sz="3200" b="1" i="1" u="sng" dirty="0" smtClean="0">
                <a:solidFill>
                  <a:srgbClr val="92D050"/>
                </a:solidFill>
              </a:rPr>
              <a:t>RESTRICTED DIFFUSION</a:t>
            </a:r>
            <a:endParaRPr lang="en-IN" sz="2800" b="1" i="1" u="sng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214290"/>
            <a:ext cx="837299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Diffusion Imaging in Acute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00496" y="1571612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071934" y="2500306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4143372" y="3643314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4143372" y="4714884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7467600" cy="4525963"/>
          </a:xfrm>
        </p:spPr>
        <p:txBody>
          <a:bodyPr/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Cerebral infarction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Venous occlusion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Primary intracerebral hemorrhage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Subarachnoid hemorrhage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357166"/>
            <a:ext cx="528061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TYPES  OF  STROKE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64" y="1785926"/>
            <a:ext cx="8715436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Restricted diffusion appears 30 min after stroke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    ADC returns to normal after 1-4 weeks</a:t>
            </a: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214290"/>
            <a:ext cx="837299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Diffusion Imaging in Acute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358246" cy="4525963"/>
          </a:xfrm>
        </p:spPr>
        <p:txBody>
          <a:bodyPr>
            <a:normAutofit lnSpcReduction="10000"/>
          </a:bodyPr>
          <a:lstStyle/>
          <a:p>
            <a:r>
              <a:rPr lang="en-IN" sz="2800" b="1" dirty="0" smtClean="0">
                <a:solidFill>
                  <a:schemeClr val="tx2"/>
                </a:solidFill>
              </a:rPr>
              <a:t>used to identify areas of reversible ischemia as well.</a:t>
            </a:r>
          </a:p>
          <a:p>
            <a:pPr>
              <a:buNone/>
            </a:pPr>
            <a:endParaRPr lang="en-IN" sz="2800" b="1" dirty="0" smtClean="0">
              <a:solidFill>
                <a:schemeClr val="tx2"/>
              </a:solidFill>
            </a:endParaRPr>
          </a:p>
          <a:p>
            <a:r>
              <a:rPr lang="en-IN" sz="2800" b="1" dirty="0" smtClean="0">
                <a:solidFill>
                  <a:schemeClr val="tx2"/>
                </a:solidFill>
              </a:rPr>
              <a:t>In the acute stroke setting, a region that shows both diffusion and perfusion abnormalities represents </a:t>
            </a:r>
            <a:r>
              <a:rPr lang="en-IN" sz="2800" b="1" dirty="0" smtClean="0">
                <a:solidFill>
                  <a:srgbClr val="92D050"/>
                </a:solidFill>
              </a:rPr>
              <a:t>irreversibly </a:t>
            </a:r>
            <a:r>
              <a:rPr lang="en-IN" sz="2800" b="1" dirty="0" err="1" smtClean="0">
                <a:solidFill>
                  <a:srgbClr val="92D050"/>
                </a:solidFill>
              </a:rPr>
              <a:t>infarcted</a:t>
            </a:r>
            <a:r>
              <a:rPr lang="en-IN" sz="2800" b="1" dirty="0" smtClean="0">
                <a:solidFill>
                  <a:srgbClr val="92D050"/>
                </a:solidFill>
              </a:rPr>
              <a:t> tissue</a:t>
            </a:r>
            <a:r>
              <a:rPr lang="en-IN" sz="2800" b="1" dirty="0" smtClean="0">
                <a:solidFill>
                  <a:schemeClr val="tx2"/>
                </a:solidFill>
              </a:rPr>
              <a:t>.</a:t>
            </a:r>
          </a:p>
          <a:p>
            <a:endParaRPr lang="en-IN" sz="2800" b="1" dirty="0" smtClean="0">
              <a:solidFill>
                <a:schemeClr val="tx2"/>
              </a:solidFill>
            </a:endParaRPr>
          </a:p>
          <a:p>
            <a:r>
              <a:rPr lang="en-IN" sz="2800" b="1" dirty="0" smtClean="0">
                <a:solidFill>
                  <a:schemeClr val="tx2"/>
                </a:solidFill>
              </a:rPr>
              <a:t>While a region that shows only perfusion abnormalities and has normal diffusion represents a </a:t>
            </a:r>
            <a:r>
              <a:rPr lang="en-IN" sz="2800" b="1" dirty="0" smtClean="0">
                <a:solidFill>
                  <a:srgbClr val="92D050"/>
                </a:solidFill>
              </a:rPr>
              <a:t>penumbra</a:t>
            </a:r>
            <a:r>
              <a:rPr lang="en-IN" sz="2800" b="1" dirty="0" smtClean="0">
                <a:solidFill>
                  <a:schemeClr val="tx2"/>
                </a:solidFill>
              </a:rPr>
              <a:t>.</a:t>
            </a: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428604"/>
            <a:ext cx="84214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PERFUSION IMAGING IN ACUTE INFARCT</a:t>
            </a:r>
            <a:endParaRPr lang="en-US" sz="32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4414" y="2000240"/>
          <a:ext cx="7200924" cy="354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08"/>
                <a:gridCol w="1714512"/>
                <a:gridCol w="1543073"/>
                <a:gridCol w="1800231"/>
              </a:tblGrid>
              <a:tr h="1171580">
                <a:tc>
                  <a:txBody>
                    <a:bodyPr/>
                    <a:lstStyle/>
                    <a:p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MTT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 CBF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  CBV</a:t>
                      </a:r>
                      <a:endParaRPr lang="en-IN" sz="3600" dirty="0"/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Penumbra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Normal or     slightly increased</a:t>
                      </a:r>
                      <a:endParaRPr lang="en-IN" sz="2400" dirty="0"/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Infarct Core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Up Arrow 4"/>
          <p:cNvSpPr/>
          <p:nvPr/>
        </p:nvSpPr>
        <p:spPr>
          <a:xfrm>
            <a:off x="3929058" y="3500438"/>
            <a:ext cx="484632" cy="642942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2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000496" y="4572008"/>
            <a:ext cx="484632" cy="642942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2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43570" y="4643446"/>
            <a:ext cx="484632" cy="57150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7215206" y="4714884"/>
            <a:ext cx="484632" cy="57150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5643570" y="3500438"/>
            <a:ext cx="484632" cy="57150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428596" y="428604"/>
            <a:ext cx="84214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PERFUSION IMAGING IN ACUTE INFARCT</a:t>
            </a:r>
            <a:endParaRPr lang="en-US" sz="32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 PERFUSION</a:t>
            </a:r>
            <a:endParaRPr lang="en-US" dirty="0"/>
          </a:p>
        </p:txBody>
      </p:sp>
      <p:pic>
        <p:nvPicPr>
          <p:cNvPr id="7171" name="Picture 3" descr="C:\Users\PNDT\Desktop\mri perfus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9377" y="2636912"/>
            <a:ext cx="8317423" cy="294233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96136" y="2852936"/>
            <a:ext cx="682848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MTT</a:t>
            </a: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Crossed </a:t>
            </a:r>
            <a:r>
              <a:rPr lang="en-US" dirty="0" err="1" smtClean="0"/>
              <a:t>cerebellar</a:t>
            </a:r>
            <a:r>
              <a:rPr lang="en-US" dirty="0" smtClean="0"/>
              <a:t> </a:t>
            </a:r>
            <a:r>
              <a:rPr lang="en-US" dirty="0" err="1" smtClean="0"/>
              <a:t>diaschisis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large MCA territory infarct, CBF in the </a:t>
            </a:r>
            <a:r>
              <a:rPr lang="en-US" dirty="0" err="1" smtClean="0"/>
              <a:t>contralateral</a:t>
            </a:r>
            <a:r>
              <a:rPr lang="en-US" dirty="0" smtClean="0"/>
              <a:t> cerebellum is reduced.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604" y="2643182"/>
            <a:ext cx="553767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SUBACUTE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8329642" cy="497207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Strokes are between 48 hrs to 2 weeks following initial </a:t>
            </a:r>
            <a:r>
              <a:rPr lang="en-US" sz="2800" b="1" dirty="0" err="1" smtClean="0">
                <a:solidFill>
                  <a:schemeClr val="tx2"/>
                </a:solidFill>
              </a:rPr>
              <a:t>ischaemic</a:t>
            </a:r>
            <a:r>
              <a:rPr lang="en-US" sz="2800" b="1" dirty="0" smtClean="0">
                <a:solidFill>
                  <a:schemeClr val="tx2"/>
                </a:solidFill>
              </a:rPr>
              <a:t> event.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Increasing </a:t>
            </a:r>
            <a:r>
              <a:rPr lang="en-US" sz="2800" b="1" dirty="0" err="1" smtClean="0">
                <a:solidFill>
                  <a:schemeClr val="tx2"/>
                </a:solidFill>
              </a:rPr>
              <a:t>oedema</a:t>
            </a:r>
            <a:r>
              <a:rPr lang="en-US" sz="2800" b="1" dirty="0" smtClean="0">
                <a:solidFill>
                  <a:schemeClr val="tx2"/>
                </a:solidFill>
              </a:rPr>
              <a:t> and mass effect within 3 to 4 days-reduces after 7-10 days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Wedge shaped </a:t>
            </a:r>
            <a:r>
              <a:rPr lang="en-US" sz="2800" b="1" dirty="0" err="1" smtClean="0">
                <a:solidFill>
                  <a:schemeClr val="tx2"/>
                </a:solidFill>
              </a:rPr>
              <a:t>hypodense</a:t>
            </a:r>
            <a:r>
              <a:rPr lang="en-US" sz="2800" b="1" dirty="0" smtClean="0">
                <a:solidFill>
                  <a:schemeClr val="tx2"/>
                </a:solidFill>
              </a:rPr>
              <a:t> area involving grey and white matter in typical vascular distribution.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Hemorrhagic transformation of initially ischemic infarct in 20-25% between 2 d to 1 week.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err="1" smtClean="0">
                <a:solidFill>
                  <a:schemeClr val="tx2"/>
                </a:solidFill>
              </a:rPr>
              <a:t>Ischaemia</a:t>
            </a:r>
            <a:r>
              <a:rPr lang="en-US" sz="2800" b="1" dirty="0" smtClean="0">
                <a:solidFill>
                  <a:schemeClr val="tx2"/>
                </a:solidFill>
              </a:rPr>
              <a:t> damaged vascular endothelium becomes </a:t>
            </a:r>
            <a:r>
              <a:rPr lang="en-US" sz="2800" b="1" dirty="0" err="1" smtClean="0">
                <a:solidFill>
                  <a:schemeClr val="tx2"/>
                </a:solidFill>
              </a:rPr>
              <a:t>leahy</a:t>
            </a:r>
            <a:r>
              <a:rPr lang="en-US" sz="2800" b="1" dirty="0" smtClean="0">
                <a:solidFill>
                  <a:schemeClr val="tx2"/>
                </a:solidFill>
              </a:rPr>
              <a:t> and BBB permeability increases.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538" y="357166"/>
            <a:ext cx="69611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CT in SUBACUTE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785794"/>
            <a:ext cx="4622082" cy="542928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CECT-”2-2-2” rule</a:t>
            </a:r>
          </a:p>
          <a:p>
            <a:r>
              <a:rPr lang="en-US" dirty="0" smtClean="0"/>
              <a:t>Patchy </a:t>
            </a:r>
            <a:r>
              <a:rPr lang="en-US" dirty="0" err="1" smtClean="0"/>
              <a:t>gyriform</a:t>
            </a:r>
            <a:r>
              <a:rPr lang="en-US" dirty="0" smtClean="0"/>
              <a:t> enhancement appears as early as 2 days, peaks at 2 weeks and disappears by 2 months.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GYRAL ENHANCEMENT</a:t>
            </a:r>
            <a:endParaRPr lang="en-US" dirty="0"/>
          </a:p>
        </p:txBody>
      </p:sp>
      <p:pic>
        <p:nvPicPr>
          <p:cNvPr id="8194" name="Picture 2" descr="C:\Users\PNDT\Desktop\gyral enhancement m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2400" y="2059781"/>
            <a:ext cx="3759200" cy="414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857252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857488" y="142852"/>
            <a:ext cx="27843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STROKE</a:t>
            </a:r>
            <a:endParaRPr lang="en-US" sz="36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501122" cy="4972072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Early signs of acute infarct- intravascular enhancement seen in 48 hrs, begins to diminish, disappears by 4 days and replaced by </a:t>
            </a:r>
            <a:r>
              <a:rPr lang="en-US" sz="2800" b="1" dirty="0" err="1" smtClean="0">
                <a:solidFill>
                  <a:schemeClr val="tx2"/>
                </a:solidFill>
              </a:rPr>
              <a:t>meningeal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enhancementcaused</a:t>
            </a:r>
            <a:r>
              <a:rPr lang="en-US" sz="2800" b="1" dirty="0" smtClean="0">
                <a:solidFill>
                  <a:schemeClr val="tx2"/>
                </a:solidFill>
              </a:rPr>
              <a:t> by persistent collateral </a:t>
            </a:r>
            <a:r>
              <a:rPr lang="en-US" sz="2800" b="1" dirty="0" err="1" smtClean="0">
                <a:solidFill>
                  <a:schemeClr val="tx2"/>
                </a:solidFill>
              </a:rPr>
              <a:t>pial</a:t>
            </a:r>
            <a:r>
              <a:rPr lang="en-US" sz="2800" b="1" dirty="0" smtClean="0">
                <a:solidFill>
                  <a:schemeClr val="tx2"/>
                </a:solidFill>
              </a:rPr>
              <a:t> flow.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Early </a:t>
            </a:r>
            <a:r>
              <a:rPr lang="en-US" sz="2800" b="1" dirty="0" err="1" smtClean="0">
                <a:solidFill>
                  <a:schemeClr val="tx2"/>
                </a:solidFill>
              </a:rPr>
              <a:t>parenchymal</a:t>
            </a:r>
            <a:r>
              <a:rPr lang="en-US" sz="2800" b="1" dirty="0" smtClean="0">
                <a:solidFill>
                  <a:schemeClr val="tx2"/>
                </a:solidFill>
              </a:rPr>
              <a:t> contrast enhancement.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Hemorrhagic transformation maybe evident. </a:t>
            </a:r>
            <a:r>
              <a:rPr lang="en-US" sz="2800" b="1" dirty="0" err="1" smtClean="0">
                <a:solidFill>
                  <a:schemeClr val="tx2"/>
                </a:solidFill>
              </a:rPr>
              <a:t>Petechial</a:t>
            </a:r>
            <a:r>
              <a:rPr lang="en-US" sz="2800" b="1" dirty="0" smtClean="0">
                <a:solidFill>
                  <a:schemeClr val="tx2"/>
                </a:solidFill>
              </a:rPr>
              <a:t> or </a:t>
            </a:r>
            <a:r>
              <a:rPr lang="en-US" sz="2800" b="1" dirty="0" err="1" smtClean="0">
                <a:solidFill>
                  <a:schemeClr val="tx2"/>
                </a:solidFill>
              </a:rPr>
              <a:t>gyriform</a:t>
            </a:r>
            <a:r>
              <a:rPr lang="en-US" sz="2800" b="1" dirty="0" smtClean="0">
                <a:solidFill>
                  <a:schemeClr val="tx2"/>
                </a:solidFill>
              </a:rPr>
              <a:t> blooming.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Mass effect increases then slowly diminishes.</a:t>
            </a: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538" y="214290"/>
            <a:ext cx="72192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MRI in SUBACUTE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588"/>
            <a:ext cx="8715436" cy="528641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FOGGING EFFECT</a:t>
            </a:r>
            <a:r>
              <a:rPr lang="en-US" sz="2800" b="1" dirty="0" smtClean="0">
                <a:solidFill>
                  <a:schemeClr val="tx2"/>
                </a:solidFill>
              </a:rPr>
              <a:t>: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Reduction in </a:t>
            </a:r>
            <a:r>
              <a:rPr lang="en-US" sz="2800" b="1" dirty="0" err="1" smtClean="0">
                <a:solidFill>
                  <a:schemeClr val="tx2"/>
                </a:solidFill>
              </a:rPr>
              <a:t>oedema</a:t>
            </a:r>
            <a:r>
              <a:rPr lang="en-US" sz="2800" b="1" dirty="0" smtClean="0">
                <a:solidFill>
                  <a:schemeClr val="tx2"/>
                </a:solidFill>
              </a:rPr>
              <a:t> and leakage of proteins from cell </a:t>
            </a:r>
            <a:r>
              <a:rPr lang="en-US" sz="2800" b="1" dirty="0" err="1" smtClean="0">
                <a:solidFill>
                  <a:schemeClr val="tx2"/>
                </a:solidFill>
              </a:rPr>
              <a:t>lysis</a:t>
            </a:r>
            <a:r>
              <a:rPr lang="en-US" sz="2800" b="1" dirty="0" smtClean="0">
                <a:solidFill>
                  <a:schemeClr val="tx2"/>
                </a:solidFill>
              </a:rPr>
              <a:t>- decrease in abnormal signal on T2WI reaching </a:t>
            </a:r>
            <a:r>
              <a:rPr lang="en-US" sz="2800" b="1" dirty="0" err="1" smtClean="0">
                <a:solidFill>
                  <a:schemeClr val="tx2"/>
                </a:solidFill>
              </a:rPr>
              <a:t>isointensity</a:t>
            </a:r>
            <a:r>
              <a:rPr lang="en-US" sz="2800" b="1" dirty="0" smtClean="0">
                <a:solidFill>
                  <a:schemeClr val="tx2"/>
                </a:solidFill>
              </a:rPr>
              <a:t> by 1 to 2 weeks.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rgbClr val="92D050"/>
                </a:solidFill>
              </a:rPr>
              <a:t>Early </a:t>
            </a:r>
            <a:r>
              <a:rPr lang="en-US" sz="2800" b="1" dirty="0" err="1" smtClean="0">
                <a:solidFill>
                  <a:srgbClr val="92D050"/>
                </a:solidFill>
              </a:rPr>
              <a:t>wallerian</a:t>
            </a:r>
            <a:r>
              <a:rPr lang="en-US" sz="2800" b="1" dirty="0" smtClean="0">
                <a:solidFill>
                  <a:srgbClr val="92D050"/>
                </a:solidFill>
              </a:rPr>
              <a:t> degeneration</a:t>
            </a:r>
            <a:r>
              <a:rPr lang="en-US" sz="2800" b="1" dirty="0" smtClean="0">
                <a:solidFill>
                  <a:schemeClr val="tx2"/>
                </a:solidFill>
              </a:rPr>
              <a:t>: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</a:t>
            </a:r>
            <a:r>
              <a:rPr lang="en-US" sz="2800" b="1" dirty="0" err="1" smtClean="0">
                <a:solidFill>
                  <a:schemeClr val="tx2"/>
                </a:solidFill>
              </a:rPr>
              <a:t>Hypointense</a:t>
            </a:r>
            <a:r>
              <a:rPr lang="en-US" sz="2800" b="1" dirty="0" smtClean="0">
                <a:solidFill>
                  <a:schemeClr val="tx2"/>
                </a:solidFill>
              </a:rPr>
              <a:t> band in from </a:t>
            </a:r>
            <a:r>
              <a:rPr lang="en-US" sz="2800" b="1" dirty="0" err="1" smtClean="0">
                <a:solidFill>
                  <a:schemeClr val="tx2"/>
                </a:solidFill>
              </a:rPr>
              <a:t>infarcted</a:t>
            </a:r>
            <a:r>
              <a:rPr lang="en-US" sz="2800" b="1" dirty="0" smtClean="0">
                <a:solidFill>
                  <a:schemeClr val="tx2"/>
                </a:solidFill>
              </a:rPr>
              <a:t> cortex along the </a:t>
            </a:r>
            <a:r>
              <a:rPr lang="en-US" sz="2800" b="1" dirty="0" err="1" smtClean="0">
                <a:solidFill>
                  <a:schemeClr val="tx2"/>
                </a:solidFill>
              </a:rPr>
              <a:t>corticospinal</a:t>
            </a:r>
            <a:r>
              <a:rPr lang="en-US" sz="2800" b="1" dirty="0" smtClean="0">
                <a:solidFill>
                  <a:schemeClr val="tx2"/>
                </a:solidFill>
              </a:rPr>
              <a:t> tract on T2WI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538" y="214290"/>
            <a:ext cx="72192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MRI in SUBACUTE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HEMORRHAGIC TRANSFORMATION</a:t>
            </a:r>
            <a:endParaRPr lang="en-US" dirty="0"/>
          </a:p>
        </p:txBody>
      </p:sp>
      <p:pic>
        <p:nvPicPr>
          <p:cNvPr id="9218" name="Picture 2" descr="C:\Users\PNDT\Desktop\HT INFARC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3116"/>
            <a:ext cx="4325163" cy="432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WALLERIAN DEGENERATION</a:t>
            </a:r>
            <a:endParaRPr lang="en-US" dirty="0"/>
          </a:p>
        </p:txBody>
      </p:sp>
      <p:pic>
        <p:nvPicPr>
          <p:cNvPr id="10242" name="Picture 2" descr="C:\Users\PNDT\Desktop\WALLERIAN DEGENE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4389437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5926"/>
            <a:ext cx="8715436" cy="528641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</a:rPr>
              <a:t>Encephalomalacic</a:t>
            </a:r>
            <a:r>
              <a:rPr lang="en-US" sz="2800" b="1" dirty="0" smtClean="0">
                <a:solidFill>
                  <a:schemeClr val="tx2"/>
                </a:solidFill>
              </a:rPr>
              <a:t> changes – volume loss in affected vascular distribution.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Hemorrhagic residua- </a:t>
            </a:r>
            <a:r>
              <a:rPr lang="en-US" sz="2800" b="1" dirty="0" err="1" smtClean="0">
                <a:solidFill>
                  <a:schemeClr val="tx2"/>
                </a:solidFill>
              </a:rPr>
              <a:t>hemosiderin</a:t>
            </a:r>
            <a:r>
              <a:rPr lang="en-US" sz="2800" b="1" dirty="0" smtClean="0">
                <a:solidFill>
                  <a:schemeClr val="tx2"/>
                </a:solidFill>
              </a:rPr>
              <a:t>/ </a:t>
            </a:r>
            <a:r>
              <a:rPr lang="en-US" sz="2800" b="1" dirty="0" err="1" smtClean="0">
                <a:solidFill>
                  <a:schemeClr val="tx2"/>
                </a:solidFill>
              </a:rPr>
              <a:t>ferritin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285728"/>
            <a:ext cx="50840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CHRONIC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ubai T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3907960" cy="4525963"/>
          </a:xfrm>
        </p:spPr>
      </p:pic>
      <p:pic>
        <p:nvPicPr>
          <p:cNvPr id="5" name="Picture 4" descr="manubai T1 gyriform enhanc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214422"/>
            <a:ext cx="3734321" cy="44011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0166" y="285728"/>
            <a:ext cx="50840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CHRONIC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5857892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T2W &amp; T1W</a:t>
            </a:r>
            <a:endParaRPr lang="en-IN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ubai dw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3724795" cy="4305901"/>
          </a:xfrm>
        </p:spPr>
      </p:pic>
      <p:pic>
        <p:nvPicPr>
          <p:cNvPr id="5" name="Picture 4" descr="manubai ad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3686690" cy="4239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8794" y="285728"/>
            <a:ext cx="50840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CHRONIC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5786454"/>
            <a:ext cx="21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DWI &amp; ADC</a:t>
            </a:r>
            <a:endParaRPr lang="en-IN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2643182"/>
            <a:ext cx="689862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STROKES  IN</a:t>
            </a:r>
          </a:p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SPECIFIC VASCULAR DISTRIBUTIONS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866" t="3110" r="27866" b="9005"/>
          <a:stretch>
            <a:fillRect/>
          </a:stretch>
        </p:blipFill>
        <p:spPr bwMode="auto">
          <a:xfrm>
            <a:off x="2071670" y="0"/>
            <a:ext cx="4214842" cy="669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gionwi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142984"/>
            <a:ext cx="5857916" cy="5173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-46914" y="285728"/>
            <a:ext cx="91909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STROKES  IN SPECIFIC VASCULAR DISTRIBUTIONS</a:t>
            </a:r>
            <a:endParaRPr lang="en-US" sz="28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7572428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CAUSES: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Large vessel occlusions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Small vessel ( </a:t>
            </a:r>
            <a:r>
              <a:rPr lang="en-US" sz="2800" b="1" dirty="0" err="1" smtClean="0">
                <a:solidFill>
                  <a:schemeClr val="tx2"/>
                </a:solidFill>
              </a:rPr>
              <a:t>Lacunar</a:t>
            </a:r>
            <a:r>
              <a:rPr lang="en-US" sz="2800" b="1" dirty="0" smtClean="0">
                <a:solidFill>
                  <a:schemeClr val="tx2"/>
                </a:solidFill>
              </a:rPr>
              <a:t> ) infarcts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Cardiac emboli: IHD, </a:t>
            </a:r>
            <a:r>
              <a:rPr lang="en-US" sz="2800" b="1" dirty="0" err="1" smtClean="0">
                <a:solidFill>
                  <a:schemeClr val="tx2"/>
                </a:solidFill>
              </a:rPr>
              <a:t>Valvular</a:t>
            </a:r>
            <a:r>
              <a:rPr lang="en-US" sz="2800" b="1" dirty="0" smtClean="0">
                <a:solidFill>
                  <a:schemeClr val="tx2"/>
                </a:solidFill>
              </a:rPr>
              <a:t> HD, Cardiomyopathy, AF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Blood disorders, </a:t>
            </a:r>
            <a:r>
              <a:rPr lang="en-US" sz="2800" b="1" dirty="0" err="1" smtClean="0">
                <a:solidFill>
                  <a:schemeClr val="tx2"/>
                </a:solidFill>
              </a:rPr>
              <a:t>vasculitis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56" y="357166"/>
            <a:ext cx="537288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ISCHAEMIC  STROKE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Picture 4" descr="ISCHEM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1" y="1142984"/>
            <a:ext cx="3143240" cy="293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7072338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pPr lvl="2">
              <a:buNone/>
            </a:pPr>
            <a:endParaRPr lang="en-IN" sz="2800" b="1" u="sng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en-IN" sz="2800" dirty="0" smtClean="0">
              <a:solidFill>
                <a:srgbClr val="FF0000"/>
              </a:solidFill>
            </a:endParaRPr>
          </a:p>
          <a:p>
            <a:pPr lvl="2"/>
            <a:r>
              <a:rPr lang="en-IN" sz="2800" b="1" dirty="0" smtClean="0">
                <a:solidFill>
                  <a:schemeClr val="tx2"/>
                </a:solidFill>
              </a:rPr>
              <a:t>Ant 2/3</a:t>
            </a:r>
            <a:r>
              <a:rPr lang="en-IN" sz="2800" b="1" baseline="30000" dirty="0" smtClean="0">
                <a:solidFill>
                  <a:schemeClr val="tx2"/>
                </a:solidFill>
              </a:rPr>
              <a:t>rd</a:t>
            </a:r>
            <a:r>
              <a:rPr lang="en-IN" sz="2800" b="1" dirty="0" smtClean="0">
                <a:solidFill>
                  <a:schemeClr val="tx2"/>
                </a:solidFill>
              </a:rPr>
              <a:t> of medial hemispheric surfaces </a:t>
            </a:r>
          </a:p>
          <a:p>
            <a:pPr lvl="2"/>
            <a:r>
              <a:rPr lang="en-IN" sz="2800" b="1" dirty="0" smtClean="0">
                <a:solidFill>
                  <a:schemeClr val="tx2"/>
                </a:solidFill>
              </a:rPr>
              <a:t>Some of superior &amp; lateral surface of frontal and parietal lobes,</a:t>
            </a:r>
          </a:p>
          <a:p>
            <a:pPr lvl="2"/>
            <a:r>
              <a:rPr lang="en-IN" sz="2800" b="1" dirty="0" smtClean="0">
                <a:solidFill>
                  <a:schemeClr val="tx2"/>
                </a:solidFill>
              </a:rPr>
              <a:t> Anterior part of corpus </a:t>
            </a:r>
            <a:r>
              <a:rPr lang="en-IN" sz="2800" b="1" dirty="0" err="1" smtClean="0">
                <a:solidFill>
                  <a:schemeClr val="tx2"/>
                </a:solidFill>
              </a:rPr>
              <a:t>callosum</a:t>
            </a:r>
            <a:endParaRPr lang="en-IN" sz="2800" b="1" dirty="0" smtClean="0">
              <a:solidFill>
                <a:schemeClr val="tx2"/>
              </a:solidFill>
            </a:endParaRPr>
          </a:p>
          <a:p>
            <a:pPr lvl="2"/>
            <a:r>
              <a:rPr lang="en-IN" sz="2800" b="1" dirty="0" smtClean="0">
                <a:solidFill>
                  <a:schemeClr val="tx2"/>
                </a:solidFill>
              </a:rPr>
              <a:t> Anterior basal ganglia and</a:t>
            </a:r>
          </a:p>
          <a:p>
            <a:pPr lvl="2"/>
            <a:r>
              <a:rPr lang="en-IN" sz="2800" b="1" dirty="0" smtClean="0">
                <a:solidFill>
                  <a:schemeClr val="tx2"/>
                </a:solidFill>
              </a:rPr>
              <a:t>Anterior limb of internal capsule</a:t>
            </a:r>
          </a:p>
          <a:p>
            <a:pPr lvl="2"/>
            <a:r>
              <a:rPr lang="en-US" sz="2800" b="1" dirty="0" smtClean="0">
                <a:solidFill>
                  <a:schemeClr val="tx2"/>
                </a:solidFill>
              </a:rPr>
              <a:t>Head of caudate nucleus</a:t>
            </a:r>
            <a:endParaRPr lang="en-IN" sz="2800" b="1" dirty="0" smtClean="0">
              <a:solidFill>
                <a:schemeClr val="tx2"/>
              </a:solidFill>
            </a:endParaRPr>
          </a:p>
          <a:p>
            <a:pPr lvl="2"/>
            <a:endParaRPr lang="en-IN" sz="3600" b="1" dirty="0" smtClean="0">
              <a:solidFill>
                <a:schemeClr val="tx2"/>
              </a:solidFill>
            </a:endParaRP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57224" y="500042"/>
            <a:ext cx="72722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ANTERIOR CEREBRAL ARTERY</a:t>
            </a:r>
            <a:endParaRPr lang="en-US" sz="36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116" t="47162" r="50621" b="30208"/>
          <a:stretch>
            <a:fillRect/>
          </a:stretch>
        </p:blipFill>
        <p:spPr bwMode="auto">
          <a:xfrm>
            <a:off x="357158" y="1928802"/>
            <a:ext cx="764203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57224" y="500042"/>
            <a:ext cx="72722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ANTERIOR CEREBRAL ARTERY</a:t>
            </a:r>
            <a:endParaRPr lang="en-US" sz="36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pPr lvl="1" algn="ctr">
              <a:buNone/>
            </a:pPr>
            <a:endParaRPr lang="en-IN" sz="3600" b="1" dirty="0" smtClean="0">
              <a:solidFill>
                <a:srgbClr val="FFFF00"/>
              </a:solidFill>
            </a:endParaRPr>
          </a:p>
          <a:p>
            <a:pPr lvl="2"/>
            <a:r>
              <a:rPr lang="en-IN" sz="2800" b="1" dirty="0" smtClean="0">
                <a:solidFill>
                  <a:schemeClr val="tx2"/>
                </a:solidFill>
              </a:rPr>
              <a:t>Most of lateral surface of hemispheres (motor and sensory cortices)</a:t>
            </a:r>
          </a:p>
          <a:p>
            <a:pPr lvl="2"/>
            <a:r>
              <a:rPr lang="en-IN" sz="2800" b="1" dirty="0" err="1" smtClean="0">
                <a:solidFill>
                  <a:schemeClr val="tx2"/>
                </a:solidFill>
              </a:rPr>
              <a:t>Wernicke’s</a:t>
            </a:r>
            <a:r>
              <a:rPr lang="en-IN" sz="2800" b="1" dirty="0" smtClean="0">
                <a:solidFill>
                  <a:schemeClr val="tx2"/>
                </a:solidFill>
              </a:rPr>
              <a:t> &amp;</a:t>
            </a:r>
            <a:r>
              <a:rPr lang="en-IN" sz="2800" b="1" dirty="0" err="1" smtClean="0">
                <a:solidFill>
                  <a:schemeClr val="tx2"/>
                </a:solidFill>
              </a:rPr>
              <a:t>broca’s</a:t>
            </a:r>
            <a:r>
              <a:rPr lang="en-IN" sz="2800" b="1" dirty="0" smtClean="0">
                <a:solidFill>
                  <a:schemeClr val="tx2"/>
                </a:solidFill>
              </a:rPr>
              <a:t> area</a:t>
            </a:r>
          </a:p>
          <a:p>
            <a:pPr lvl="2"/>
            <a:r>
              <a:rPr lang="en-IN" sz="2800" b="1" dirty="0" smtClean="0">
                <a:solidFill>
                  <a:schemeClr val="tx2"/>
                </a:solidFill>
              </a:rPr>
              <a:t>Frontal eye fields, auditory area</a:t>
            </a:r>
          </a:p>
          <a:p>
            <a:pPr lvl="2"/>
            <a:endParaRPr lang="en-IN" sz="2800" b="1" dirty="0" smtClean="0">
              <a:solidFill>
                <a:schemeClr val="tx2"/>
              </a:solidFill>
            </a:endParaRPr>
          </a:p>
          <a:p>
            <a:pPr lvl="2"/>
            <a:r>
              <a:rPr lang="en-IN" sz="2800" b="1" dirty="0" smtClean="0">
                <a:solidFill>
                  <a:schemeClr val="tx2"/>
                </a:solidFill>
              </a:rPr>
              <a:t>Part of internal capsule,                                 </a:t>
            </a:r>
            <a:r>
              <a:rPr lang="en-US" sz="2800" b="1" dirty="0" err="1" smtClean="0">
                <a:solidFill>
                  <a:schemeClr val="tx2"/>
                </a:solidFill>
              </a:rPr>
              <a:t>Lentiform</a:t>
            </a:r>
            <a:r>
              <a:rPr lang="en-US" sz="2800" b="1" dirty="0" smtClean="0">
                <a:solidFill>
                  <a:schemeClr val="tx2"/>
                </a:solidFill>
              </a:rPr>
              <a:t> nucleus,                    </a:t>
            </a:r>
            <a:r>
              <a:rPr lang="en-IN" sz="2800" b="1" dirty="0" err="1" smtClean="0">
                <a:solidFill>
                  <a:srgbClr val="92D050"/>
                </a:solidFill>
              </a:rPr>
              <a:t>Lenticulostriate</a:t>
            </a:r>
            <a:endParaRPr lang="en-US" sz="2800" b="1" dirty="0" smtClean="0">
              <a:solidFill>
                <a:srgbClr val="92D050"/>
              </a:solidFill>
            </a:endParaRPr>
          </a:p>
          <a:p>
            <a:pPr lvl="2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Caudate nucleus                       </a:t>
            </a:r>
            <a:r>
              <a:rPr lang="en-US" sz="2800" b="1" dirty="0" smtClean="0">
                <a:solidFill>
                  <a:srgbClr val="92D050"/>
                </a:solidFill>
              </a:rPr>
              <a:t>Branches</a:t>
            </a:r>
            <a:r>
              <a:rPr lang="en-US" sz="2800" b="1" dirty="0" smtClean="0">
                <a:solidFill>
                  <a:schemeClr val="tx2"/>
                </a:solidFill>
              </a:rPr>
              <a:t>    </a:t>
            </a:r>
            <a:endParaRPr lang="en-IN" sz="2800" b="1" dirty="0" smtClean="0">
              <a:solidFill>
                <a:schemeClr val="tx2"/>
              </a:solidFill>
            </a:endParaRPr>
          </a:p>
          <a:p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5143504" y="3857628"/>
            <a:ext cx="857256" cy="12858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928662" y="214290"/>
            <a:ext cx="66310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MIDDLE CEREBRAL ARTERY</a:t>
            </a:r>
            <a:endParaRPr lang="en-US" sz="36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C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642918"/>
            <a:ext cx="6720014" cy="42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357826"/>
            <a:ext cx="7919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chemeClr val="tx2"/>
                </a:solidFill>
              </a:rPr>
              <a:t>                       T2WI and FLAIR-  LEFT MCA INFARCT</a:t>
            </a:r>
            <a:br>
              <a:rPr lang="en-IN" sz="2000" b="1" dirty="0" smtClean="0">
                <a:solidFill>
                  <a:schemeClr val="tx2"/>
                </a:solidFill>
              </a:rPr>
            </a:br>
            <a:r>
              <a:rPr lang="en-IN" sz="2000" b="1" dirty="0" smtClean="0">
                <a:solidFill>
                  <a:schemeClr val="tx2"/>
                </a:solidFill>
              </a:rPr>
              <a:t>             Involvement of the </a:t>
            </a:r>
            <a:r>
              <a:rPr lang="en-IN" sz="2000" b="1" dirty="0" err="1" smtClean="0">
                <a:solidFill>
                  <a:schemeClr val="tx2"/>
                </a:solidFill>
              </a:rPr>
              <a:t>lentiform</a:t>
            </a:r>
            <a:r>
              <a:rPr lang="en-IN" sz="2000" b="1" dirty="0" smtClean="0">
                <a:solidFill>
                  <a:schemeClr val="tx2"/>
                </a:solidFill>
              </a:rPr>
              <a:t> nucleus and insular cortex.</a:t>
            </a:r>
            <a:endParaRPr lang="en-IN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286808" cy="50006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Pons : </a:t>
            </a:r>
            <a:r>
              <a:rPr lang="en-US" sz="2800" b="1" dirty="0" smtClean="0">
                <a:solidFill>
                  <a:srgbClr val="92D050"/>
                </a:solidFill>
              </a:rPr>
              <a:t>LOCKED IN SYNDROME</a:t>
            </a:r>
          </a:p>
          <a:p>
            <a:r>
              <a:rPr lang="en-US" sz="2800" b="1" smtClean="0">
                <a:solidFill>
                  <a:schemeClr val="tx2"/>
                </a:solidFill>
              </a:rPr>
              <a:t>Branches </a:t>
            </a:r>
            <a:r>
              <a:rPr lang="en-US" sz="2800" b="1" dirty="0" smtClean="0">
                <a:solidFill>
                  <a:schemeClr val="tx2"/>
                </a:solidFill>
              </a:rPr>
              <a:t>: PCA, AICA, superior </a:t>
            </a:r>
            <a:r>
              <a:rPr lang="en-US" sz="2800" b="1" dirty="0" err="1" smtClean="0">
                <a:solidFill>
                  <a:schemeClr val="tx2"/>
                </a:solidFill>
              </a:rPr>
              <a:t>cerebellar</a:t>
            </a:r>
            <a:r>
              <a:rPr lang="en-US" sz="2800" b="1" dirty="0" smtClean="0">
                <a:solidFill>
                  <a:schemeClr val="tx2"/>
                </a:solidFill>
              </a:rPr>
              <a:t> A.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Thrombosis causes patchy multifocal lesions involving all these vascular territories.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TOP OF THE BASILAR SYNDROME: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-Only distal BA occluded.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-Lesions mainly in thalami, </a:t>
            </a:r>
            <a:r>
              <a:rPr lang="en-US" sz="2800" b="1" dirty="0" err="1" smtClean="0">
                <a:solidFill>
                  <a:schemeClr val="tx2"/>
                </a:solidFill>
              </a:rPr>
              <a:t>pons</a:t>
            </a:r>
            <a:r>
              <a:rPr lang="en-US" sz="2800" b="1" dirty="0" smtClean="0">
                <a:solidFill>
                  <a:schemeClr val="tx2"/>
                </a:solidFill>
              </a:rPr>
              <a:t>, internal capsule, posterior temporal &amp; occipital lobes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786" y="357166"/>
            <a:ext cx="742613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BASILAR ARTERY &amp; BRANCHES</a:t>
            </a:r>
            <a:endParaRPr lang="en-US" sz="36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Posterior 1/3</a:t>
            </a:r>
            <a:r>
              <a:rPr lang="en-US" sz="2800" b="1" baseline="30000" dirty="0" smtClean="0">
                <a:solidFill>
                  <a:schemeClr val="tx2"/>
                </a:solidFill>
              </a:rPr>
              <a:t>rd</a:t>
            </a:r>
            <a:r>
              <a:rPr lang="en-US" sz="2800" b="1" dirty="0" smtClean="0">
                <a:solidFill>
                  <a:schemeClr val="tx2"/>
                </a:solidFill>
              </a:rPr>
              <a:t> of convexity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Most of inferior temporal lobe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Occipital lobe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Post. Limb of internal capsule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Thalami, midbrain</a:t>
            </a: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62" y="357166"/>
            <a:ext cx="75800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POSTERIOR CEREBRAL ARTERY</a:t>
            </a:r>
            <a:endParaRPr lang="en-US" sz="36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ema acute thalamus T2 subacute occipit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4202839" cy="404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eema acute thalam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500042"/>
            <a:ext cx="4143372" cy="40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85786" y="5072074"/>
            <a:ext cx="7850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T2W &amp; DWI of acute &amp; </a:t>
            </a:r>
            <a:r>
              <a:rPr lang="en-US" sz="2400" b="1" dirty="0" err="1" smtClean="0"/>
              <a:t>subacute</a:t>
            </a:r>
            <a:r>
              <a:rPr lang="en-US" sz="2400" b="1" dirty="0" smtClean="0"/>
              <a:t> PCA territory infarct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85776"/>
            <a:ext cx="9144000" cy="5929330"/>
          </a:xfrm>
        </p:spPr>
        <p:txBody>
          <a:bodyPr>
            <a:normAutofit/>
          </a:bodyPr>
          <a:lstStyle/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- Part of </a:t>
            </a:r>
            <a:r>
              <a:rPr lang="en-US" sz="2800" b="1" dirty="0" err="1" smtClean="0">
                <a:solidFill>
                  <a:schemeClr val="tx2"/>
                </a:solidFill>
              </a:rPr>
              <a:t>pons</a:t>
            </a:r>
            <a:r>
              <a:rPr lang="en-US" sz="2800" b="1" dirty="0" smtClean="0">
                <a:solidFill>
                  <a:schemeClr val="tx2"/>
                </a:solidFill>
              </a:rPr>
              <a:t> &amp; medulla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- Ant surface of cerebellum &amp; </a:t>
            </a:r>
            <a:r>
              <a:rPr lang="en-US" sz="2800" b="1" dirty="0" err="1" smtClean="0">
                <a:solidFill>
                  <a:schemeClr val="tx2"/>
                </a:solidFill>
              </a:rPr>
              <a:t>vermis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-Superior surface of cerebellum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-Deep </a:t>
            </a:r>
            <a:r>
              <a:rPr lang="en-US" sz="2800" b="1" dirty="0" err="1" smtClean="0">
                <a:solidFill>
                  <a:schemeClr val="tx2"/>
                </a:solidFill>
              </a:rPr>
              <a:t>cerebellar</a:t>
            </a:r>
            <a:r>
              <a:rPr lang="en-US" sz="2800" b="1" dirty="0" smtClean="0">
                <a:solidFill>
                  <a:schemeClr val="tx2"/>
                </a:solidFill>
              </a:rPr>
              <a:t> white matter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-Superior </a:t>
            </a:r>
            <a:r>
              <a:rPr lang="en-US" sz="2800" b="1" dirty="0" err="1" smtClean="0">
                <a:solidFill>
                  <a:schemeClr val="tx2"/>
                </a:solidFill>
              </a:rPr>
              <a:t>vermis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868" y="285728"/>
            <a:ext cx="131318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AICA</a:t>
            </a:r>
            <a:endParaRPr lang="en-US" sz="36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604" y="2714620"/>
            <a:ext cx="63230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SUPERIOR CEREBELLAR A</a:t>
            </a:r>
            <a:endParaRPr lang="en-US" sz="36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7786742" cy="5429288"/>
          </a:xfrm>
        </p:spPr>
        <p:txBody>
          <a:bodyPr>
            <a:normAutofit/>
          </a:bodyPr>
          <a:lstStyle/>
          <a:p>
            <a:endParaRPr lang="en-IN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Branch of VA</a:t>
            </a:r>
          </a:p>
          <a:p>
            <a:endParaRPr lang="en-IN" sz="2800" b="1" dirty="0" smtClean="0">
              <a:solidFill>
                <a:schemeClr val="tx2"/>
              </a:solidFill>
            </a:endParaRPr>
          </a:p>
          <a:p>
            <a:r>
              <a:rPr lang="en-IN" sz="2800" b="1" dirty="0" smtClean="0">
                <a:solidFill>
                  <a:schemeClr val="tx2"/>
                </a:solidFill>
              </a:rPr>
              <a:t>Choroid plexus of 4</a:t>
            </a:r>
            <a:r>
              <a:rPr lang="en-IN" sz="2800" b="1" baseline="30000" dirty="0" smtClean="0">
                <a:solidFill>
                  <a:schemeClr val="tx2"/>
                </a:solidFill>
              </a:rPr>
              <a:t>th  </a:t>
            </a:r>
            <a:r>
              <a:rPr lang="en-IN" sz="2800" b="1" dirty="0" smtClean="0">
                <a:solidFill>
                  <a:schemeClr val="tx2"/>
                </a:solidFill>
              </a:rPr>
              <a:t>ventricle </a:t>
            </a:r>
          </a:p>
          <a:p>
            <a:endParaRPr lang="en-IN" sz="2800" b="1" dirty="0" smtClean="0">
              <a:solidFill>
                <a:schemeClr val="tx2"/>
              </a:solidFill>
            </a:endParaRPr>
          </a:p>
          <a:p>
            <a:r>
              <a:rPr lang="en-IN" sz="2800" b="1" dirty="0" err="1" smtClean="0">
                <a:solidFill>
                  <a:schemeClr val="tx2"/>
                </a:solidFill>
              </a:rPr>
              <a:t>Posterolateral</a:t>
            </a:r>
            <a:r>
              <a:rPr lang="en-IN" sz="2800" b="1" dirty="0" smtClean="0">
                <a:solidFill>
                  <a:schemeClr val="tx2"/>
                </a:solidFill>
              </a:rPr>
              <a:t> medulla</a:t>
            </a:r>
          </a:p>
          <a:p>
            <a:endParaRPr lang="en-IN" sz="2800" b="1" dirty="0" smtClean="0">
              <a:solidFill>
                <a:schemeClr val="tx2"/>
              </a:solidFill>
            </a:endParaRPr>
          </a:p>
          <a:p>
            <a:r>
              <a:rPr lang="en-US" sz="2800" b="1" dirty="0" err="1" smtClean="0">
                <a:solidFill>
                  <a:schemeClr val="tx2"/>
                </a:solidFill>
              </a:rPr>
              <a:t>Posteroinferior</a:t>
            </a:r>
            <a:r>
              <a:rPr lang="en-US" sz="2800" b="1" dirty="0" smtClean="0">
                <a:solidFill>
                  <a:schemeClr val="tx2"/>
                </a:solidFill>
              </a:rPr>
              <a:t> cerebellum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Inferior </a:t>
            </a:r>
            <a:r>
              <a:rPr lang="en-US" sz="2800" b="1" dirty="0" err="1" smtClean="0">
                <a:solidFill>
                  <a:schemeClr val="tx2"/>
                </a:solidFill>
              </a:rPr>
              <a:t>vermis</a:t>
            </a:r>
            <a:r>
              <a:rPr lang="en-US" sz="2800" b="1" dirty="0" smtClean="0">
                <a:solidFill>
                  <a:schemeClr val="tx2"/>
                </a:solidFill>
              </a:rPr>
              <a:t> &amp; </a:t>
            </a:r>
            <a:r>
              <a:rPr lang="en-US" sz="2800" b="1" dirty="0" err="1" smtClean="0">
                <a:solidFill>
                  <a:schemeClr val="tx2"/>
                </a:solidFill>
              </a:rPr>
              <a:t>cerebellar</a:t>
            </a:r>
            <a:r>
              <a:rPr lang="en-US" sz="2800" b="1" dirty="0" smtClean="0">
                <a:solidFill>
                  <a:schemeClr val="tx2"/>
                </a:solidFill>
              </a:rPr>
              <a:t> tonsils</a:t>
            </a:r>
          </a:p>
          <a:p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868" y="285728"/>
            <a:ext cx="12875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PICA</a:t>
            </a:r>
            <a:endParaRPr lang="en-US" sz="36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 descr="C:\Users\ketki\Documents\Downloads\CerebellarVascBl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85791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Stroke progresses in stages from ischemia to actual infarction.</a:t>
            </a:r>
          </a:p>
          <a:p>
            <a:pPr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Ischemia produces energy depletion in affected cells- loss of cell membrane function &amp; </a:t>
            </a:r>
            <a:r>
              <a:rPr lang="en-US" b="1" dirty="0" err="1" smtClean="0">
                <a:solidFill>
                  <a:schemeClr val="tx2"/>
                </a:solidFill>
              </a:rPr>
              <a:t>cytoskeletal</a:t>
            </a:r>
            <a:r>
              <a:rPr lang="en-US" b="1" dirty="0" smtClean="0">
                <a:solidFill>
                  <a:schemeClr val="tx2"/>
                </a:solidFill>
              </a:rPr>
              <a:t> integrity- cell death.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 Central </a:t>
            </a:r>
            <a:r>
              <a:rPr lang="en-US" b="1" dirty="0" err="1" smtClean="0">
                <a:solidFill>
                  <a:schemeClr val="tx2"/>
                </a:solidFill>
              </a:rPr>
              <a:t>infarcted</a:t>
            </a:r>
            <a:r>
              <a:rPr lang="en-US" b="1" dirty="0" smtClean="0">
                <a:solidFill>
                  <a:schemeClr val="tx2"/>
                </a:solidFill>
              </a:rPr>
              <a:t> core &amp; surrounding penumbra.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357166"/>
            <a:ext cx="869930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PATHOPHYSIOLOGY  OF  STROKE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2714620"/>
            <a:ext cx="59265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WATERSHED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214422"/>
            <a:ext cx="8715404" cy="5429264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solidFill>
                  <a:schemeClr val="tx2"/>
                </a:solidFill>
              </a:rPr>
              <a:t>They occur at the border zones between major cerebral arterial territories due to </a:t>
            </a:r>
            <a:r>
              <a:rPr lang="en-IN" sz="2400" b="1" dirty="0" err="1" smtClean="0">
                <a:solidFill>
                  <a:schemeClr val="tx2"/>
                </a:solidFill>
              </a:rPr>
              <a:t>hypoperfusion</a:t>
            </a:r>
            <a:r>
              <a:rPr lang="en-IN" sz="2400" b="1" dirty="0" smtClean="0">
                <a:solidFill>
                  <a:schemeClr val="tx2"/>
                </a:solidFill>
              </a:rPr>
              <a:t> or </a:t>
            </a:r>
            <a:r>
              <a:rPr lang="en-IN" sz="2400" b="1" dirty="0" err="1" smtClean="0">
                <a:solidFill>
                  <a:schemeClr val="tx2"/>
                </a:solidFill>
              </a:rPr>
              <a:t>microembolisation</a:t>
            </a:r>
            <a:r>
              <a:rPr lang="en-IN" sz="2400" b="1" dirty="0" smtClean="0">
                <a:solidFill>
                  <a:schemeClr val="tx2"/>
                </a:solidFill>
              </a:rPr>
              <a:t>.</a:t>
            </a:r>
          </a:p>
          <a:p>
            <a:endParaRPr lang="en-IN" sz="900" b="1" dirty="0" smtClean="0">
              <a:solidFill>
                <a:schemeClr val="tx2"/>
              </a:solidFill>
            </a:endParaRPr>
          </a:p>
          <a:p>
            <a:r>
              <a:rPr lang="en-IN" sz="2400" b="1" dirty="0" smtClean="0">
                <a:solidFill>
                  <a:schemeClr val="tx2"/>
                </a:solidFill>
              </a:rPr>
              <a:t>Two types :</a:t>
            </a:r>
          </a:p>
          <a:p>
            <a:r>
              <a:rPr lang="en-IN" sz="2400" b="1" dirty="0" smtClean="0">
                <a:solidFill>
                  <a:srgbClr val="92D050"/>
                </a:solidFill>
              </a:rPr>
              <a:t>Cortical border zone infarctions</a:t>
            </a:r>
            <a:r>
              <a:rPr lang="en-IN" sz="2400" b="1" dirty="0" smtClean="0">
                <a:solidFill>
                  <a:schemeClr val="tx2"/>
                </a:solidFill>
              </a:rPr>
              <a:t/>
            </a:r>
            <a:br>
              <a:rPr lang="en-IN" sz="2400" b="1" dirty="0" smtClean="0">
                <a:solidFill>
                  <a:schemeClr val="tx2"/>
                </a:solidFill>
              </a:rPr>
            </a:br>
            <a:r>
              <a:rPr lang="en-IN" sz="2400" b="1" dirty="0" smtClean="0">
                <a:solidFill>
                  <a:schemeClr val="tx2"/>
                </a:solidFill>
              </a:rPr>
              <a:t>Infarctions of the cortex and adjacent </a:t>
            </a:r>
            <a:r>
              <a:rPr lang="en-IN" sz="2400" b="1" dirty="0" err="1" smtClean="0">
                <a:solidFill>
                  <a:schemeClr val="tx2"/>
                </a:solidFill>
              </a:rPr>
              <a:t>subcortical</a:t>
            </a:r>
            <a:r>
              <a:rPr lang="en-IN" sz="2400" b="1" dirty="0" smtClean="0">
                <a:solidFill>
                  <a:schemeClr val="tx2"/>
                </a:solidFill>
              </a:rPr>
              <a:t> white matter ACA/MCA and MCA/PCA </a:t>
            </a:r>
          </a:p>
          <a:p>
            <a:endParaRPr lang="en-IN" sz="900" b="1" dirty="0" smtClean="0">
              <a:solidFill>
                <a:schemeClr val="tx2"/>
              </a:solidFill>
            </a:endParaRPr>
          </a:p>
          <a:p>
            <a:r>
              <a:rPr lang="en-IN" sz="2400" b="1" dirty="0" smtClean="0">
                <a:solidFill>
                  <a:srgbClr val="92D050"/>
                </a:solidFill>
              </a:rPr>
              <a:t>Internal border zone infarctions </a:t>
            </a:r>
            <a:r>
              <a:rPr lang="en-IN" sz="2400" b="1" dirty="0" smtClean="0">
                <a:solidFill>
                  <a:schemeClr val="tx2"/>
                </a:solidFill>
              </a:rPr>
              <a:t/>
            </a:r>
            <a:br>
              <a:rPr lang="en-IN" sz="2400" b="1" dirty="0" smtClean="0">
                <a:solidFill>
                  <a:schemeClr val="tx2"/>
                </a:solidFill>
              </a:rPr>
            </a:br>
            <a:r>
              <a:rPr lang="en-IN" sz="2400" b="1" dirty="0" err="1" smtClean="0">
                <a:solidFill>
                  <a:schemeClr val="tx2"/>
                </a:solidFill>
              </a:rPr>
              <a:t>Infarctions</a:t>
            </a:r>
            <a:r>
              <a:rPr lang="en-IN" sz="2400" b="1" dirty="0" smtClean="0">
                <a:solidFill>
                  <a:schemeClr val="tx2"/>
                </a:solidFill>
              </a:rPr>
              <a:t> of the deep white matter of the </a:t>
            </a:r>
            <a:r>
              <a:rPr lang="en-IN" sz="2400" b="1" dirty="0" err="1" smtClean="0">
                <a:solidFill>
                  <a:schemeClr val="tx2"/>
                </a:solidFill>
              </a:rPr>
              <a:t>centrum</a:t>
            </a:r>
            <a:r>
              <a:rPr lang="en-IN" sz="2400" b="1" dirty="0" smtClean="0">
                <a:solidFill>
                  <a:schemeClr val="tx2"/>
                </a:solidFill>
              </a:rPr>
              <a:t> </a:t>
            </a:r>
            <a:r>
              <a:rPr lang="en-IN" sz="2400" b="1" dirty="0" err="1" smtClean="0">
                <a:solidFill>
                  <a:schemeClr val="tx2"/>
                </a:solidFill>
              </a:rPr>
              <a:t>semiovale</a:t>
            </a:r>
            <a:r>
              <a:rPr lang="en-IN" sz="2400" b="1" dirty="0" smtClean="0">
                <a:solidFill>
                  <a:schemeClr val="tx2"/>
                </a:solidFill>
              </a:rPr>
              <a:t> and corona </a:t>
            </a:r>
            <a:r>
              <a:rPr lang="en-IN" sz="2400" b="1" dirty="0" err="1" smtClean="0">
                <a:solidFill>
                  <a:schemeClr val="tx2"/>
                </a:solidFill>
              </a:rPr>
              <a:t>radiata</a:t>
            </a:r>
            <a:r>
              <a:rPr lang="en-IN" sz="2400" b="1" dirty="0" smtClean="0">
                <a:solidFill>
                  <a:schemeClr val="tx2"/>
                </a:solidFill>
              </a:rPr>
              <a:t> at the border zone between </a:t>
            </a:r>
            <a:r>
              <a:rPr lang="en-IN" sz="2400" b="1" dirty="0" err="1" smtClean="0">
                <a:solidFill>
                  <a:schemeClr val="tx2"/>
                </a:solidFill>
              </a:rPr>
              <a:t>lenticulostriate</a:t>
            </a:r>
            <a:r>
              <a:rPr lang="en-IN" sz="2400" b="1" dirty="0" smtClean="0">
                <a:solidFill>
                  <a:schemeClr val="tx2"/>
                </a:solidFill>
              </a:rPr>
              <a:t> perforators and the deep penetrating cortical branches of the MCA.</a:t>
            </a:r>
          </a:p>
          <a:p>
            <a:pPr>
              <a:buNone/>
            </a:pPr>
            <a:r>
              <a:rPr lang="en-IN" sz="2400" b="1" dirty="0" smtClean="0">
                <a:solidFill>
                  <a:schemeClr val="tx2"/>
                </a:solidFill>
              </a:rPr>
              <a:t/>
            </a:r>
            <a:br>
              <a:rPr lang="en-IN" sz="2400" b="1" dirty="0" smtClean="0">
                <a:solidFill>
                  <a:schemeClr val="tx2"/>
                </a:solidFill>
              </a:rPr>
            </a:br>
            <a:r>
              <a:rPr lang="en-IN" sz="2400" b="1" dirty="0" smtClean="0">
                <a:solidFill>
                  <a:schemeClr val="tx2"/>
                </a:solidFill>
              </a:rPr>
              <a:t/>
            </a:r>
            <a:br>
              <a:rPr lang="en-IN" sz="2400" b="1" dirty="0" smtClean="0">
                <a:solidFill>
                  <a:schemeClr val="tx2"/>
                </a:solidFill>
              </a:rPr>
            </a:br>
            <a:endParaRPr lang="en-IN" sz="24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0166" y="285728"/>
            <a:ext cx="59265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WATERSHED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8017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071546"/>
            <a:ext cx="4643438" cy="50006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00166" y="285728"/>
            <a:ext cx="59265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WATERSHED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Picture 6" descr="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142984"/>
            <a:ext cx="3929090" cy="48707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604" y="2714620"/>
            <a:ext cx="522508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LACUNAR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64" y="1714488"/>
            <a:ext cx="8715436" cy="542928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Small (3mm to 15 mm), multiple deep cerebral infarcts.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Involve BG &amp; thalamus.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Due to embolic, thrombotic &amp; </a:t>
            </a:r>
            <a:r>
              <a:rPr lang="en-US" sz="2800" b="1" dirty="0" err="1" smtClean="0">
                <a:solidFill>
                  <a:schemeClr val="tx2"/>
                </a:solidFill>
              </a:rPr>
              <a:t>atheromatous</a:t>
            </a:r>
            <a:r>
              <a:rPr lang="en-US" sz="2800" b="1" dirty="0" smtClean="0">
                <a:solidFill>
                  <a:schemeClr val="tx2"/>
                </a:solidFill>
              </a:rPr>
              <a:t> lesions in penetrating end arterioles supplying deep cerebral grey matter.</a:t>
            </a:r>
            <a:endParaRPr lang="en-IN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285728"/>
            <a:ext cx="522508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LACUNAR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85926"/>
            <a:ext cx="8786842" cy="550072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MR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– Small </a:t>
            </a:r>
            <a:r>
              <a:rPr lang="en-US" sz="2800" b="1" dirty="0" err="1" smtClean="0">
                <a:solidFill>
                  <a:schemeClr val="tx2"/>
                </a:solidFill>
              </a:rPr>
              <a:t>hypointense</a:t>
            </a:r>
            <a:r>
              <a:rPr lang="en-US" sz="2800" b="1" dirty="0" smtClean="0">
                <a:solidFill>
                  <a:schemeClr val="tx2"/>
                </a:solidFill>
              </a:rPr>
              <a:t> lesions on T1WI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_ Well defined </a:t>
            </a:r>
            <a:r>
              <a:rPr lang="en-US" sz="2800" b="1" dirty="0" err="1" smtClean="0">
                <a:solidFill>
                  <a:schemeClr val="tx2"/>
                </a:solidFill>
              </a:rPr>
              <a:t>hyperintense</a:t>
            </a:r>
            <a:r>
              <a:rPr lang="en-US" sz="2800" b="1" dirty="0" smtClean="0">
                <a:solidFill>
                  <a:schemeClr val="tx2"/>
                </a:solidFill>
              </a:rPr>
              <a:t> areas on T2WI/FLAIR surrounded by a </a:t>
            </a:r>
            <a:r>
              <a:rPr lang="en-US" sz="2800" b="1" dirty="0" err="1" smtClean="0">
                <a:solidFill>
                  <a:schemeClr val="tx2"/>
                </a:solidFill>
              </a:rPr>
              <a:t>hyperintense</a:t>
            </a:r>
            <a:r>
              <a:rPr lang="en-US" sz="2800" b="1" dirty="0" smtClean="0">
                <a:solidFill>
                  <a:schemeClr val="tx2"/>
                </a:solidFill>
              </a:rPr>
              <a:t> rim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Not well seen on CT.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285728"/>
            <a:ext cx="522508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LACUNAR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c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429156" cy="4143404"/>
          </a:xfrm>
        </p:spPr>
      </p:pic>
      <p:sp>
        <p:nvSpPr>
          <p:cNvPr id="6" name="Rectangle 5"/>
          <p:cNvSpPr/>
          <p:nvPr/>
        </p:nvSpPr>
        <p:spPr>
          <a:xfrm>
            <a:off x="1500166" y="285728"/>
            <a:ext cx="522508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LACUNAR  INFARCT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 descr="C:\Users\PNDT\Desktop\lacunar infar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571900" cy="4453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28572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Acute stroke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430" y="100010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NECT or MRI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643050"/>
            <a:ext cx="156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Hemorrhage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50030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therapy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157161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hemorrhage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257174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0-3 hrs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257174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3- 6 hrs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3429000"/>
            <a:ext cx="119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CTA+CTP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457200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IC thrombus with penumbra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5715016"/>
            <a:ext cx="130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IA therapy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3039" y="4500570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penumbra +/-thrombus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9439" y="5786454"/>
            <a:ext cx="247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IA therapy not useful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8860" y="350043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IV </a:t>
            </a:r>
            <a:r>
              <a:rPr lang="en-US" b="1" dirty="0" err="1" smtClean="0">
                <a:solidFill>
                  <a:srgbClr val="FF0000"/>
                </a:solidFill>
              </a:rPr>
              <a:t>thrombolysis</a:t>
            </a:r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2" idx="2"/>
          </p:cNvCxnSpPr>
          <p:nvPr/>
        </p:nvCxnSpPr>
        <p:spPr>
          <a:xfrm rot="5400000">
            <a:off x="4009279" y="860591"/>
            <a:ext cx="416486" cy="5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1128667" y="2300302"/>
            <a:ext cx="487922" cy="306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</p:cNvCxnSpPr>
          <p:nvPr/>
        </p:nvCxnSpPr>
        <p:spPr>
          <a:xfrm rot="5400000">
            <a:off x="3890276" y="5265876"/>
            <a:ext cx="702239" cy="531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6236482" y="3193278"/>
            <a:ext cx="416486" cy="30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3236086" y="3193278"/>
            <a:ext cx="416486" cy="30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6165045" y="2193146"/>
            <a:ext cx="416486" cy="30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7108050" y="5393544"/>
            <a:ext cx="642943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785918" y="1428736"/>
            <a:ext cx="4214842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28992" y="2428868"/>
            <a:ext cx="335758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071934" y="4000504"/>
            <a:ext cx="4214842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643836" y="1643050"/>
            <a:ext cx="28495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5822562" y="1606934"/>
            <a:ext cx="35719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357951" y="2499909"/>
            <a:ext cx="285752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6644099" y="2499909"/>
            <a:ext cx="285752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8001421" y="4285859"/>
            <a:ext cx="57150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858017" y="4285859"/>
            <a:ext cx="42862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Basilar  artery thrombosis</a:t>
            </a:r>
          </a:p>
          <a:p>
            <a:r>
              <a:rPr lang="en-US" dirty="0" smtClean="0"/>
              <a:t>Patients outside the 6 hr window with persistent diffusion-perfusion mismatch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4329114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Salvage therapies are directed towards saving this area.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err="1" smtClean="0">
                <a:solidFill>
                  <a:schemeClr val="tx2"/>
                </a:solidFill>
              </a:rPr>
              <a:t>Neuroimaging</a:t>
            </a:r>
            <a:r>
              <a:rPr lang="en-US" b="1" dirty="0" smtClean="0">
                <a:solidFill>
                  <a:schemeClr val="tx2"/>
                </a:solidFill>
              </a:rPr>
              <a:t> is imp for detecting this area.</a:t>
            </a:r>
            <a:endParaRPr lang="en-IN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p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42984"/>
            <a:ext cx="4422893" cy="4786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844" y="357166"/>
            <a:ext cx="869930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PATHOPHYSIOLOGY  OF  STROKE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NDT\Desktop\THANK 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358246" cy="5143536"/>
          </a:xfrm>
        </p:spPr>
        <p:txBody>
          <a:bodyPr/>
          <a:lstStyle/>
          <a:p>
            <a:r>
              <a:rPr lang="en-US" b="1" dirty="0" smtClean="0"/>
              <a:t>Most vulnerable: NEURONS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tx2"/>
                </a:solidFill>
              </a:rPr>
              <a:t>Astrocytes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tx2"/>
                </a:solidFill>
              </a:rPr>
              <a:t>Oligodendroglia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</a:rPr>
              <a:t>Microglia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</a:rPr>
              <a:t>Endothelial cells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357166"/>
            <a:ext cx="861434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NEUROPATHOLOGY  OF  STROKE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429684" cy="53578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Most vulnerable regions: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Thalamus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Basal ganglia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Centrum </a:t>
            </a:r>
            <a:r>
              <a:rPr lang="en-US" sz="2400" b="1" dirty="0" err="1" smtClean="0">
                <a:solidFill>
                  <a:schemeClr val="tx2"/>
                </a:solidFill>
              </a:rPr>
              <a:t>semiovale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Relatively spared: dual supply</a:t>
            </a:r>
          </a:p>
          <a:p>
            <a:pPr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Extreme and external capsule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tx2"/>
                </a:solidFill>
              </a:rPr>
              <a:t>Subcortical</a:t>
            </a:r>
            <a:r>
              <a:rPr lang="en-US" sz="2400" b="1" dirty="0" smtClean="0">
                <a:solidFill>
                  <a:schemeClr val="tx2"/>
                </a:solidFill>
              </a:rPr>
              <a:t> white matter U </a:t>
            </a:r>
            <a:r>
              <a:rPr lang="en-US" sz="2400" b="1" dirty="0" err="1" smtClean="0">
                <a:solidFill>
                  <a:schemeClr val="tx2"/>
                </a:solidFill>
              </a:rPr>
              <a:t>fibres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tx2"/>
                </a:solidFill>
              </a:rPr>
              <a:t>Claustrum</a:t>
            </a:r>
            <a:endParaRPr lang="en-IN" sz="24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357166"/>
            <a:ext cx="861434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NEUROPATHOLOGY  OF  STROKE</a:t>
            </a:r>
            <a:endParaRPr lang="en-US" sz="4000" b="1" cap="none" spc="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3107</TotalTime>
  <Words>1328</Words>
  <Application>Microsoft Office PowerPoint</Application>
  <PresentationFormat>On-screen Show (4:3)</PresentationFormat>
  <Paragraphs>339</Paragraphs>
  <Slides>70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Berlin Sans FB</vt:lpstr>
      <vt:lpstr>Wingdings</vt:lpstr>
      <vt:lpstr>Wingdings 2</vt:lpstr>
      <vt:lpstr>Constantia</vt:lpstr>
      <vt:lpstr>Calibri</vt:lpstr>
      <vt:lpstr>Flow</vt:lpstr>
      <vt:lpstr>Dr Monica Patil JR III,  Dept of Radiology  Guide-Dr Sagar Kadam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Named signs</vt:lpstr>
      <vt:lpstr>PowerPoint Presentation</vt:lpstr>
      <vt:lpstr>DISAPPEARING BASAL GANGLIA</vt:lpstr>
      <vt:lpstr>PowerPoint Presentation</vt:lpstr>
      <vt:lpstr>PowerPoint Presentation</vt:lpstr>
      <vt:lpstr>PowerPoint Presentation</vt:lpstr>
      <vt:lpstr>PowerPoint Presentation</vt:lpstr>
      <vt:lpstr>INTRAVASCULAR ENHANCEMENT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 PERFUSION</vt:lpstr>
      <vt:lpstr>Crossed cerebellar diaschisis</vt:lpstr>
      <vt:lpstr>PowerPoint Presentation</vt:lpstr>
      <vt:lpstr>PowerPoint Presentation</vt:lpstr>
      <vt:lpstr>PowerPoint Presentation</vt:lpstr>
      <vt:lpstr>PowerPoint Presentation</vt:lpstr>
      <vt:lpstr>GYRAL ENHANCEMENT</vt:lpstr>
      <vt:lpstr>PowerPoint Presentation</vt:lpstr>
      <vt:lpstr>PowerPoint Presentation</vt:lpstr>
      <vt:lpstr>HEMORRHAGIC TRANSFORMATION</vt:lpstr>
      <vt:lpstr>WALLERIAN DEGENERATION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EXCEPTIONS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shwetashendey</cp:lastModifiedBy>
  <cp:revision>251</cp:revision>
  <dcterms:created xsi:type="dcterms:W3CDTF">2011-05-28T18:40:17Z</dcterms:created>
  <dcterms:modified xsi:type="dcterms:W3CDTF">2017-05-03T17:08:36Z</dcterms:modified>
</cp:coreProperties>
</file>